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61" r:id="rId5"/>
    <p:sldId id="314" r:id="rId6"/>
    <p:sldId id="258" r:id="rId7"/>
    <p:sldId id="316" r:id="rId8"/>
    <p:sldId id="318" r:id="rId9"/>
    <p:sldId id="319" r:id="rId10"/>
    <p:sldId id="315" r:id="rId11"/>
    <p:sldId id="264" r:id="rId12"/>
    <p:sldId id="263" r:id="rId13"/>
    <p:sldId id="330" r:id="rId14"/>
    <p:sldId id="334" r:id="rId15"/>
    <p:sldId id="271" r:id="rId16"/>
    <p:sldId id="272" r:id="rId17"/>
    <p:sldId id="301" r:id="rId18"/>
    <p:sldId id="274" r:id="rId19"/>
    <p:sldId id="295" r:id="rId20"/>
    <p:sldId id="296" r:id="rId21"/>
    <p:sldId id="335" r:id="rId22"/>
    <p:sldId id="336" r:id="rId23"/>
    <p:sldId id="303" r:id="rId24"/>
    <p:sldId id="279" r:id="rId25"/>
    <p:sldId id="333" r:id="rId26"/>
    <p:sldId id="280" r:id="rId27"/>
    <p:sldId id="305" r:id="rId28"/>
    <p:sldId id="308" r:id="rId29"/>
    <p:sldId id="309" r:id="rId30"/>
    <p:sldId id="31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BA0"/>
    <a:srgbClr val="1C6DB6"/>
    <a:srgbClr val="000000"/>
    <a:srgbClr val="CC132A"/>
    <a:srgbClr val="FEFEFE"/>
    <a:srgbClr val="DFDFDF"/>
    <a:srgbClr val="F8F8F8"/>
    <a:srgbClr val="6D34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87CBF2-4A9B-4B9C-9AE6-41EA61D5014E}" v="5" dt="2022-05-10T15:42:13.810"/>
    <p1510:client id="{CE3D6797-D1F8-0448-B7F2-639E00D85123}" v="5" dt="2021-12-22T12:35:16.5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48"/>
  </p:normalViewPr>
  <p:slideViewPr>
    <p:cSldViewPr snapToGrid="0">
      <p:cViewPr varScale="1">
        <p:scale>
          <a:sx n="90" d="100"/>
          <a:sy n="90" d="100"/>
        </p:scale>
        <p:origin x="23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sie Davis" userId="9b540a45-59aa-4797-b674-0a8d344accb9" providerId="ADAL" clId="{CE3D6797-D1F8-0448-B7F2-639E00D85123}"/>
    <pc:docChg chg="custSel delSld modSld sldOrd">
      <pc:chgData name="Krissie Davis" userId="9b540a45-59aa-4797-b674-0a8d344accb9" providerId="ADAL" clId="{CE3D6797-D1F8-0448-B7F2-639E00D85123}" dt="2021-12-22T14:14:10.112" v="102" actId="20577"/>
      <pc:docMkLst>
        <pc:docMk/>
      </pc:docMkLst>
      <pc:sldChg chg="addSp modSp">
        <pc:chgData name="Krissie Davis" userId="9b540a45-59aa-4797-b674-0a8d344accb9" providerId="ADAL" clId="{CE3D6797-D1F8-0448-B7F2-639E00D85123}" dt="2021-12-22T12:19:01.342" v="1" actId="164"/>
        <pc:sldMkLst>
          <pc:docMk/>
          <pc:sldMk cId="3665182672" sldId="263"/>
        </pc:sldMkLst>
        <pc:spChg chg="mod">
          <ac:chgData name="Krissie Davis" userId="9b540a45-59aa-4797-b674-0a8d344accb9" providerId="ADAL" clId="{CE3D6797-D1F8-0448-B7F2-639E00D85123}" dt="2021-12-22T12:19:01.342" v="1" actId="164"/>
          <ac:spMkLst>
            <pc:docMk/>
            <pc:sldMk cId="3665182672" sldId="263"/>
            <ac:spMk id="7" creationId="{4A62D1BF-D27F-5A4A-957B-2CA664A8AE25}"/>
          </ac:spMkLst>
        </pc:spChg>
        <pc:grpChg chg="add mod">
          <ac:chgData name="Krissie Davis" userId="9b540a45-59aa-4797-b674-0a8d344accb9" providerId="ADAL" clId="{CE3D6797-D1F8-0448-B7F2-639E00D85123}" dt="2021-12-22T12:19:01.342" v="1" actId="164"/>
          <ac:grpSpMkLst>
            <pc:docMk/>
            <pc:sldMk cId="3665182672" sldId="263"/>
            <ac:grpSpMk id="5" creationId="{E150188E-4E80-CD4B-BFC3-EDB69341B622}"/>
          </ac:grpSpMkLst>
        </pc:grpChg>
        <pc:picChg chg="mod">
          <ac:chgData name="Krissie Davis" userId="9b540a45-59aa-4797-b674-0a8d344accb9" providerId="ADAL" clId="{CE3D6797-D1F8-0448-B7F2-639E00D85123}" dt="2021-12-22T12:19:01.342" v="1" actId="164"/>
          <ac:picMkLst>
            <pc:docMk/>
            <pc:sldMk cId="3665182672" sldId="263"/>
            <ac:picMk id="2" creationId="{00000000-0000-0000-0000-000000000000}"/>
          </ac:picMkLst>
        </pc:picChg>
      </pc:sldChg>
      <pc:sldChg chg="addSp modSp">
        <pc:chgData name="Krissie Davis" userId="9b540a45-59aa-4797-b674-0a8d344accb9" providerId="ADAL" clId="{CE3D6797-D1F8-0448-B7F2-639E00D85123}" dt="2021-12-22T12:14:22.041" v="0" actId="164"/>
        <pc:sldMkLst>
          <pc:docMk/>
          <pc:sldMk cId="4197034569" sldId="264"/>
        </pc:sldMkLst>
        <pc:spChg chg="mod">
          <ac:chgData name="Krissie Davis" userId="9b540a45-59aa-4797-b674-0a8d344accb9" providerId="ADAL" clId="{CE3D6797-D1F8-0448-B7F2-639E00D85123}" dt="2021-12-22T12:14:22.041" v="0" actId="164"/>
          <ac:spMkLst>
            <pc:docMk/>
            <pc:sldMk cId="4197034569" sldId="264"/>
            <ac:spMk id="8" creationId="{AB4183F3-0743-5848-8D5D-E51DEDC1CF9D}"/>
          </ac:spMkLst>
        </pc:spChg>
        <pc:grpChg chg="add mod">
          <ac:chgData name="Krissie Davis" userId="9b540a45-59aa-4797-b674-0a8d344accb9" providerId="ADAL" clId="{CE3D6797-D1F8-0448-B7F2-639E00D85123}" dt="2021-12-22T12:14:22.041" v="0" actId="164"/>
          <ac:grpSpMkLst>
            <pc:docMk/>
            <pc:sldMk cId="4197034569" sldId="264"/>
            <ac:grpSpMk id="4" creationId="{8BE21448-93F0-0C43-9754-526834A7312B}"/>
          </ac:grpSpMkLst>
        </pc:grpChg>
        <pc:picChg chg="mod">
          <ac:chgData name="Krissie Davis" userId="9b540a45-59aa-4797-b674-0a8d344accb9" providerId="ADAL" clId="{CE3D6797-D1F8-0448-B7F2-639E00D85123}" dt="2021-12-22T12:14:22.041" v="0" actId="164"/>
          <ac:picMkLst>
            <pc:docMk/>
            <pc:sldMk cId="4197034569" sldId="264"/>
            <ac:picMk id="5" creationId="{00000000-0000-0000-0000-000000000000}"/>
          </ac:picMkLst>
        </pc:picChg>
      </pc:sldChg>
      <pc:sldChg chg="addSp modSp">
        <pc:chgData name="Krissie Davis" userId="9b540a45-59aa-4797-b674-0a8d344accb9" providerId="ADAL" clId="{CE3D6797-D1F8-0448-B7F2-639E00D85123}" dt="2021-12-22T12:35:16.572" v="4" actId="164"/>
        <pc:sldMkLst>
          <pc:docMk/>
          <pc:sldMk cId="1140854688" sldId="271"/>
        </pc:sldMkLst>
        <pc:spChg chg="mod">
          <ac:chgData name="Krissie Davis" userId="9b540a45-59aa-4797-b674-0a8d344accb9" providerId="ADAL" clId="{CE3D6797-D1F8-0448-B7F2-639E00D85123}" dt="2021-12-22T12:35:16.572" v="4" actId="164"/>
          <ac:spMkLst>
            <pc:docMk/>
            <pc:sldMk cId="1140854688" sldId="271"/>
            <ac:spMk id="9" creationId="{00000000-0000-0000-0000-000000000000}"/>
          </ac:spMkLst>
        </pc:spChg>
        <pc:grpChg chg="add mod">
          <ac:chgData name="Krissie Davis" userId="9b540a45-59aa-4797-b674-0a8d344accb9" providerId="ADAL" clId="{CE3D6797-D1F8-0448-B7F2-639E00D85123}" dt="2021-12-22T12:35:16.572" v="4" actId="164"/>
          <ac:grpSpMkLst>
            <pc:docMk/>
            <pc:sldMk cId="1140854688" sldId="271"/>
            <ac:grpSpMk id="2" creationId="{7C76A9F3-4FCF-3742-ACA5-593046357B8B}"/>
          </ac:grpSpMkLst>
        </pc:grpChg>
        <pc:picChg chg="mod">
          <ac:chgData name="Krissie Davis" userId="9b540a45-59aa-4797-b674-0a8d344accb9" providerId="ADAL" clId="{CE3D6797-D1F8-0448-B7F2-639E00D85123}" dt="2021-12-22T12:35:16.572" v="4" actId="164"/>
          <ac:picMkLst>
            <pc:docMk/>
            <pc:sldMk cId="1140854688" sldId="271"/>
            <ac:picMk id="7" creationId="{00000000-0000-0000-0000-000000000000}"/>
          </ac:picMkLst>
        </pc:picChg>
      </pc:sldChg>
      <pc:sldChg chg="modSp mod ord">
        <pc:chgData name="Krissie Davis" userId="9b540a45-59aa-4797-b674-0a8d344accb9" providerId="ADAL" clId="{CE3D6797-D1F8-0448-B7F2-639E00D85123}" dt="2021-12-22T13:10:54.980" v="6" actId="20577"/>
        <pc:sldMkLst>
          <pc:docMk/>
          <pc:sldMk cId="2597536366" sldId="296"/>
        </pc:sldMkLst>
        <pc:spChg chg="mod">
          <ac:chgData name="Krissie Davis" userId="9b540a45-59aa-4797-b674-0a8d344accb9" providerId="ADAL" clId="{CE3D6797-D1F8-0448-B7F2-639E00D85123}" dt="2021-12-22T13:10:54.980" v="6" actId="20577"/>
          <ac:spMkLst>
            <pc:docMk/>
            <pc:sldMk cId="2597536366" sldId="296"/>
            <ac:spMk id="4" creationId="{00000000-0000-0000-0000-000000000000}"/>
          </ac:spMkLst>
        </pc:spChg>
      </pc:sldChg>
      <pc:sldChg chg="modSp mod">
        <pc:chgData name="Krissie Davis" userId="9b540a45-59aa-4797-b674-0a8d344accb9" providerId="ADAL" clId="{CE3D6797-D1F8-0448-B7F2-639E00D85123}" dt="2021-12-22T13:41:56.231" v="13" actId="20577"/>
        <pc:sldMkLst>
          <pc:docMk/>
          <pc:sldMk cId="60743775" sldId="305"/>
        </pc:sldMkLst>
        <pc:spChg chg="mod">
          <ac:chgData name="Krissie Davis" userId="9b540a45-59aa-4797-b674-0a8d344accb9" providerId="ADAL" clId="{CE3D6797-D1F8-0448-B7F2-639E00D85123}" dt="2021-12-22T13:41:56.231" v="13" actId="20577"/>
          <ac:spMkLst>
            <pc:docMk/>
            <pc:sldMk cId="60743775" sldId="305"/>
            <ac:spMk id="6" creationId="{D86D501E-BF4D-42A3-9502-A268C2D4F256}"/>
          </ac:spMkLst>
        </pc:spChg>
      </pc:sldChg>
      <pc:sldChg chg="modSp mod">
        <pc:chgData name="Krissie Davis" userId="9b540a45-59aa-4797-b674-0a8d344accb9" providerId="ADAL" clId="{CE3D6797-D1F8-0448-B7F2-639E00D85123}" dt="2021-12-22T14:08:27.971" v="90" actId="20577"/>
        <pc:sldMkLst>
          <pc:docMk/>
          <pc:sldMk cId="1387423726" sldId="309"/>
        </pc:sldMkLst>
        <pc:spChg chg="mod">
          <ac:chgData name="Krissie Davis" userId="9b540a45-59aa-4797-b674-0a8d344accb9" providerId="ADAL" clId="{CE3D6797-D1F8-0448-B7F2-639E00D85123}" dt="2021-12-22T14:08:27.971" v="90" actId="20577"/>
          <ac:spMkLst>
            <pc:docMk/>
            <pc:sldMk cId="1387423726" sldId="309"/>
            <ac:spMk id="6" creationId="{D86D501E-BF4D-42A3-9502-A268C2D4F256}"/>
          </ac:spMkLst>
        </pc:spChg>
      </pc:sldChg>
      <pc:sldChg chg="del">
        <pc:chgData name="Krissie Davis" userId="9b540a45-59aa-4797-b674-0a8d344accb9" providerId="ADAL" clId="{CE3D6797-D1F8-0448-B7F2-639E00D85123}" dt="2021-12-22T14:08:34.741" v="91" actId="2696"/>
        <pc:sldMkLst>
          <pc:docMk/>
          <pc:sldMk cId="2512921746" sldId="310"/>
        </pc:sldMkLst>
      </pc:sldChg>
      <pc:sldChg chg="modSp mod">
        <pc:chgData name="Krissie Davis" userId="9b540a45-59aa-4797-b674-0a8d344accb9" providerId="ADAL" clId="{CE3D6797-D1F8-0448-B7F2-639E00D85123}" dt="2021-12-22T14:14:10.112" v="102" actId="20577"/>
        <pc:sldMkLst>
          <pc:docMk/>
          <pc:sldMk cId="4142632488" sldId="313"/>
        </pc:sldMkLst>
        <pc:spChg chg="mod">
          <ac:chgData name="Krissie Davis" userId="9b540a45-59aa-4797-b674-0a8d344accb9" providerId="ADAL" clId="{CE3D6797-D1F8-0448-B7F2-639E00D85123}" dt="2021-12-22T14:08:38.841" v="92" actId="20577"/>
          <ac:spMkLst>
            <pc:docMk/>
            <pc:sldMk cId="4142632488" sldId="313"/>
            <ac:spMk id="4" creationId="{00000000-0000-0000-0000-000000000000}"/>
          </ac:spMkLst>
        </pc:spChg>
        <pc:spChg chg="mod">
          <ac:chgData name="Krissie Davis" userId="9b540a45-59aa-4797-b674-0a8d344accb9" providerId="ADAL" clId="{CE3D6797-D1F8-0448-B7F2-639E00D85123}" dt="2021-12-22T14:14:10.112" v="102" actId="20577"/>
          <ac:spMkLst>
            <pc:docMk/>
            <pc:sldMk cId="4142632488" sldId="313"/>
            <ac:spMk id="6" creationId="{00000000-0000-0000-0000-000000000000}"/>
          </ac:spMkLst>
        </pc:spChg>
      </pc:sldChg>
      <pc:sldChg chg="addSp modSp">
        <pc:chgData name="Krissie Davis" userId="9b540a45-59aa-4797-b674-0a8d344accb9" providerId="ADAL" clId="{CE3D6797-D1F8-0448-B7F2-639E00D85123}" dt="2021-12-22T12:20:11.874" v="2" actId="164"/>
        <pc:sldMkLst>
          <pc:docMk/>
          <pc:sldMk cId="2722864052" sldId="330"/>
        </pc:sldMkLst>
        <pc:spChg chg="mod">
          <ac:chgData name="Krissie Davis" userId="9b540a45-59aa-4797-b674-0a8d344accb9" providerId="ADAL" clId="{CE3D6797-D1F8-0448-B7F2-639E00D85123}" dt="2021-12-22T12:20:11.874" v="2" actId="164"/>
          <ac:spMkLst>
            <pc:docMk/>
            <pc:sldMk cId="2722864052" sldId="330"/>
            <ac:spMk id="7" creationId="{4A62D1BF-D27F-5A4A-957B-2CA664A8AE25}"/>
          </ac:spMkLst>
        </pc:spChg>
        <pc:grpChg chg="add mod">
          <ac:chgData name="Krissie Davis" userId="9b540a45-59aa-4797-b674-0a8d344accb9" providerId="ADAL" clId="{CE3D6797-D1F8-0448-B7F2-639E00D85123}" dt="2021-12-22T12:20:11.874" v="2" actId="164"/>
          <ac:grpSpMkLst>
            <pc:docMk/>
            <pc:sldMk cId="2722864052" sldId="330"/>
            <ac:grpSpMk id="2" creationId="{A32FA3E4-5AF4-0C4A-B702-B0CC02080C7E}"/>
          </ac:grpSpMkLst>
        </pc:grpChg>
        <pc:picChg chg="mod">
          <ac:chgData name="Krissie Davis" userId="9b540a45-59aa-4797-b674-0a8d344accb9" providerId="ADAL" clId="{CE3D6797-D1F8-0448-B7F2-639E00D85123}" dt="2021-12-22T12:20:11.874" v="2" actId="164"/>
          <ac:picMkLst>
            <pc:docMk/>
            <pc:sldMk cId="2722864052" sldId="330"/>
            <ac:picMk id="5" creationId="{00000000-0000-0000-0000-000000000000}"/>
          </ac:picMkLst>
        </pc:picChg>
      </pc:sldChg>
      <pc:sldChg chg="addSp modSp">
        <pc:chgData name="Krissie Davis" userId="9b540a45-59aa-4797-b674-0a8d344accb9" providerId="ADAL" clId="{CE3D6797-D1F8-0448-B7F2-639E00D85123}" dt="2021-12-22T12:31:33.656" v="3" actId="164"/>
        <pc:sldMkLst>
          <pc:docMk/>
          <pc:sldMk cId="4118525025" sldId="334"/>
        </pc:sldMkLst>
        <pc:spChg chg="mod">
          <ac:chgData name="Krissie Davis" userId="9b540a45-59aa-4797-b674-0a8d344accb9" providerId="ADAL" clId="{CE3D6797-D1F8-0448-B7F2-639E00D85123}" dt="2021-12-22T12:31:33.656" v="3" actId="164"/>
          <ac:spMkLst>
            <pc:docMk/>
            <pc:sldMk cId="4118525025" sldId="334"/>
            <ac:spMk id="7" creationId="{00000000-0000-0000-0000-000000000000}"/>
          </ac:spMkLst>
        </pc:spChg>
        <pc:grpChg chg="add mod">
          <ac:chgData name="Krissie Davis" userId="9b540a45-59aa-4797-b674-0a8d344accb9" providerId="ADAL" clId="{CE3D6797-D1F8-0448-B7F2-639E00D85123}" dt="2021-12-22T12:31:33.656" v="3" actId="164"/>
          <ac:grpSpMkLst>
            <pc:docMk/>
            <pc:sldMk cId="4118525025" sldId="334"/>
            <ac:grpSpMk id="5" creationId="{3C1B40D6-BE53-C549-9837-F52A3386CD73}"/>
          </ac:grpSpMkLst>
        </pc:grpChg>
        <pc:picChg chg="mod">
          <ac:chgData name="Krissie Davis" userId="9b540a45-59aa-4797-b674-0a8d344accb9" providerId="ADAL" clId="{CE3D6797-D1F8-0448-B7F2-639E00D85123}" dt="2021-12-22T12:31:33.656" v="3" actId="164"/>
          <ac:picMkLst>
            <pc:docMk/>
            <pc:sldMk cId="4118525025" sldId="334"/>
            <ac:picMk id="2" creationId="{00000000-0000-0000-0000-000000000000}"/>
          </ac:picMkLst>
        </pc:picChg>
      </pc:sldChg>
      <pc:sldChg chg="modSp mod">
        <pc:chgData name="Krissie Davis" userId="9b540a45-59aa-4797-b674-0a8d344accb9" providerId="ADAL" clId="{CE3D6797-D1F8-0448-B7F2-639E00D85123}" dt="2021-12-22T13:10:58.415" v="7" actId="20577"/>
        <pc:sldMkLst>
          <pc:docMk/>
          <pc:sldMk cId="2486863724" sldId="335"/>
        </pc:sldMkLst>
        <pc:spChg chg="mod">
          <ac:chgData name="Krissie Davis" userId="9b540a45-59aa-4797-b674-0a8d344accb9" providerId="ADAL" clId="{CE3D6797-D1F8-0448-B7F2-639E00D85123}" dt="2021-12-22T13:10:58.415" v="7" actId="20577"/>
          <ac:spMkLst>
            <pc:docMk/>
            <pc:sldMk cId="2486863724" sldId="335"/>
            <ac:spMk id="4" creationId="{00000000-0000-0000-0000-000000000000}"/>
          </ac:spMkLst>
        </pc:spChg>
      </pc:sldChg>
      <pc:sldChg chg="modSp mod">
        <pc:chgData name="Krissie Davis" userId="9b540a45-59aa-4797-b674-0a8d344accb9" providerId="ADAL" clId="{CE3D6797-D1F8-0448-B7F2-639E00D85123}" dt="2021-12-22T13:11:01.833" v="8" actId="20577"/>
        <pc:sldMkLst>
          <pc:docMk/>
          <pc:sldMk cId="640671879" sldId="336"/>
        </pc:sldMkLst>
        <pc:spChg chg="mod">
          <ac:chgData name="Krissie Davis" userId="9b540a45-59aa-4797-b674-0a8d344accb9" providerId="ADAL" clId="{CE3D6797-D1F8-0448-B7F2-639E00D85123}" dt="2021-12-22T13:11:01.833" v="8" actId="20577"/>
          <ac:spMkLst>
            <pc:docMk/>
            <pc:sldMk cId="640671879" sldId="336"/>
            <ac:spMk id="4" creationId="{00000000-0000-0000-0000-000000000000}"/>
          </ac:spMkLst>
        </pc:spChg>
      </pc:sldChg>
    </pc:docChg>
  </pc:docChgLst>
  <pc:docChgLst>
    <pc:chgData name="Krissie Davis" userId="S::krissie.davis_ea.edin.sch.uk#ext#@edinburghcouncil.onmicrosoft.com::c564ed95-00ac-41bd-9854-8eb8dbce47cc" providerId="AD" clId="Web-{F308ADB1-1181-EFF8-F711-B33796B1E72C}"/>
    <pc:docChg chg="modSld">
      <pc:chgData name="Krissie Davis" userId="S::krissie.davis_ea.edin.sch.uk#ext#@edinburghcouncil.onmicrosoft.com::c564ed95-00ac-41bd-9854-8eb8dbce47cc" providerId="AD" clId="Web-{F308ADB1-1181-EFF8-F711-B33796B1E72C}" dt="2021-12-21T13:00:55.451" v="110" actId="20577"/>
      <pc:docMkLst>
        <pc:docMk/>
      </pc:docMkLst>
      <pc:sldChg chg="modSp">
        <pc:chgData name="Krissie Davis" userId="S::krissie.davis_ea.edin.sch.uk#ext#@edinburghcouncil.onmicrosoft.com::c564ed95-00ac-41bd-9854-8eb8dbce47cc" providerId="AD" clId="Web-{F308ADB1-1181-EFF8-F711-B33796B1E72C}" dt="2021-12-21T12:55:55.374" v="5" actId="20577"/>
        <pc:sldMkLst>
          <pc:docMk/>
          <pc:sldMk cId="547058305" sldId="274"/>
        </pc:sldMkLst>
        <pc:spChg chg="mod">
          <ac:chgData name="Krissie Davis" userId="S::krissie.davis_ea.edin.sch.uk#ext#@edinburghcouncil.onmicrosoft.com::c564ed95-00ac-41bd-9854-8eb8dbce47cc" providerId="AD" clId="Web-{F308ADB1-1181-EFF8-F711-B33796B1E72C}" dt="2021-12-21T12:55:55.374" v="5" actId="20577"/>
          <ac:spMkLst>
            <pc:docMk/>
            <pc:sldMk cId="547058305" sldId="274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F308ADB1-1181-EFF8-F711-B33796B1E72C}" dt="2021-12-21T12:58:54.259" v="75" actId="20577"/>
        <pc:sldMkLst>
          <pc:docMk/>
          <pc:sldMk cId="214688086" sldId="280"/>
        </pc:sldMkLst>
        <pc:spChg chg="mod">
          <ac:chgData name="Krissie Davis" userId="S::krissie.davis_ea.edin.sch.uk#ext#@edinburghcouncil.onmicrosoft.com::c564ed95-00ac-41bd-9854-8eb8dbce47cc" providerId="AD" clId="Web-{F308ADB1-1181-EFF8-F711-B33796B1E72C}" dt="2021-12-21T12:58:54.259" v="75" actId="20577"/>
          <ac:spMkLst>
            <pc:docMk/>
            <pc:sldMk cId="214688086" sldId="280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F308ADB1-1181-EFF8-F711-B33796B1E72C}" dt="2021-12-21T13:00:30.872" v="103" actId="20577"/>
        <pc:sldMkLst>
          <pc:docMk/>
          <pc:sldMk cId="3205565746" sldId="308"/>
        </pc:sldMkLst>
        <pc:spChg chg="mod">
          <ac:chgData name="Krissie Davis" userId="S::krissie.davis_ea.edin.sch.uk#ext#@edinburghcouncil.onmicrosoft.com::c564ed95-00ac-41bd-9854-8eb8dbce47cc" providerId="AD" clId="Web-{F308ADB1-1181-EFF8-F711-B33796B1E72C}" dt="2021-12-21T13:00:30.872" v="103" actId="20577"/>
          <ac:spMkLst>
            <pc:docMk/>
            <pc:sldMk cId="3205565746" sldId="308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F308ADB1-1181-EFF8-F711-B33796B1E72C}" dt="2021-12-21T13:00:43.403" v="107" actId="20577"/>
        <pc:sldMkLst>
          <pc:docMk/>
          <pc:sldMk cId="1387423726" sldId="309"/>
        </pc:sldMkLst>
        <pc:spChg chg="mod">
          <ac:chgData name="Krissie Davis" userId="S::krissie.davis_ea.edin.sch.uk#ext#@edinburghcouncil.onmicrosoft.com::c564ed95-00ac-41bd-9854-8eb8dbce47cc" providerId="AD" clId="Web-{F308ADB1-1181-EFF8-F711-B33796B1E72C}" dt="2021-12-21T13:00:43.403" v="107" actId="20577"/>
          <ac:spMkLst>
            <pc:docMk/>
            <pc:sldMk cId="1387423726" sldId="309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F308ADB1-1181-EFF8-F711-B33796B1E72C}" dt="2021-12-21T13:00:55.451" v="110" actId="20577"/>
        <pc:sldMkLst>
          <pc:docMk/>
          <pc:sldMk cId="2512921746" sldId="310"/>
        </pc:sldMkLst>
        <pc:spChg chg="mod">
          <ac:chgData name="Krissie Davis" userId="S::krissie.davis_ea.edin.sch.uk#ext#@edinburghcouncil.onmicrosoft.com::c564ed95-00ac-41bd-9854-8eb8dbce47cc" providerId="AD" clId="Web-{F308ADB1-1181-EFF8-F711-B33796B1E72C}" dt="2021-12-21T13:00:55.451" v="110" actId="20577"/>
          <ac:spMkLst>
            <pc:docMk/>
            <pc:sldMk cId="2512921746" sldId="310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F308ADB1-1181-EFF8-F711-B33796B1E72C}" dt="2021-12-21T12:55:18.967" v="3" actId="20577"/>
        <pc:sldMkLst>
          <pc:docMk/>
          <pc:sldMk cId="1677600614" sldId="314"/>
        </pc:sldMkLst>
        <pc:spChg chg="mod">
          <ac:chgData name="Krissie Davis" userId="S::krissie.davis_ea.edin.sch.uk#ext#@edinburghcouncil.onmicrosoft.com::c564ed95-00ac-41bd-9854-8eb8dbce47cc" providerId="AD" clId="Web-{F308ADB1-1181-EFF8-F711-B33796B1E72C}" dt="2021-12-21T12:55:18.967" v="3" actId="20577"/>
          <ac:spMkLst>
            <pc:docMk/>
            <pc:sldMk cId="1677600614" sldId="314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F308ADB1-1181-EFF8-F711-B33796B1E72C}" dt="2021-12-21T12:58:39.972" v="73" actId="14100"/>
        <pc:sldMkLst>
          <pc:docMk/>
          <pc:sldMk cId="2480549560" sldId="333"/>
        </pc:sldMkLst>
        <pc:spChg chg="mod">
          <ac:chgData name="Krissie Davis" userId="S::krissie.davis_ea.edin.sch.uk#ext#@edinburghcouncil.onmicrosoft.com::c564ed95-00ac-41bd-9854-8eb8dbce47cc" providerId="AD" clId="Web-{F308ADB1-1181-EFF8-F711-B33796B1E72C}" dt="2021-12-21T12:57:56.596" v="65" actId="14100"/>
          <ac:spMkLst>
            <pc:docMk/>
            <pc:sldMk cId="2480549560" sldId="333"/>
            <ac:spMk id="3" creationId="{00000000-0000-0000-0000-000000000000}"/>
          </ac:spMkLst>
        </pc:spChg>
        <pc:spChg chg="mod">
          <ac:chgData name="Krissie Davis" userId="S::krissie.davis_ea.edin.sch.uk#ext#@edinburghcouncil.onmicrosoft.com::c564ed95-00ac-41bd-9854-8eb8dbce47cc" providerId="AD" clId="Web-{F308ADB1-1181-EFF8-F711-B33796B1E72C}" dt="2021-12-21T12:58:39.972" v="73" actId="14100"/>
          <ac:spMkLst>
            <pc:docMk/>
            <pc:sldMk cId="2480549560" sldId="333"/>
            <ac:spMk id="10" creationId="{C0493C04-B824-094C-9814-D480B12A4CD8}"/>
          </ac:spMkLst>
        </pc:spChg>
        <pc:spChg chg="mod">
          <ac:chgData name="Krissie Davis" userId="S::krissie.davis_ea.edin.sch.uk#ext#@edinburghcouncil.onmicrosoft.com::c564ed95-00ac-41bd-9854-8eb8dbce47cc" providerId="AD" clId="Web-{F308ADB1-1181-EFF8-F711-B33796B1E72C}" dt="2021-12-21T12:58:34.550" v="72" actId="1076"/>
          <ac:spMkLst>
            <pc:docMk/>
            <pc:sldMk cId="2480549560" sldId="333"/>
            <ac:spMk id="11" creationId="{1FB2B942-AB36-434E-845D-CDBFDBACA53A}"/>
          </ac:spMkLst>
        </pc:spChg>
      </pc:sldChg>
    </pc:docChg>
  </pc:docChgLst>
  <pc:docChgLst>
    <pc:chgData name="Krissie Davis" userId="S::c101850@ea.edin.sch.uk::9b540a45-59aa-4797-b674-0a8d344accb9" providerId="AD" clId="Web-{BF87CBF2-4A9B-4B9C-9AE6-41EA61D5014E}"/>
    <pc:docChg chg="modSld">
      <pc:chgData name="Krissie Davis" userId="S::c101850@ea.edin.sch.uk::9b540a45-59aa-4797-b674-0a8d344accb9" providerId="AD" clId="Web-{BF87CBF2-4A9B-4B9C-9AE6-41EA61D5014E}" dt="2022-05-10T15:42:13.810" v="4" actId="20577"/>
      <pc:docMkLst>
        <pc:docMk/>
      </pc:docMkLst>
      <pc:sldChg chg="modSp">
        <pc:chgData name="Krissie Davis" userId="S::c101850@ea.edin.sch.uk::9b540a45-59aa-4797-b674-0a8d344accb9" providerId="AD" clId="Web-{BF87CBF2-4A9B-4B9C-9AE6-41EA61D5014E}" dt="2022-05-10T15:42:13.810" v="4" actId="20577"/>
        <pc:sldMkLst>
          <pc:docMk/>
          <pc:sldMk cId="3436425236" sldId="261"/>
        </pc:sldMkLst>
        <pc:spChg chg="mod">
          <ac:chgData name="Krissie Davis" userId="S::c101850@ea.edin.sch.uk::9b540a45-59aa-4797-b674-0a8d344accb9" providerId="AD" clId="Web-{BF87CBF2-4A9B-4B9C-9AE6-41EA61D5014E}" dt="2022-05-10T15:42:13.810" v="4" actId="20577"/>
          <ac:spMkLst>
            <pc:docMk/>
            <pc:sldMk cId="3436425236" sldId="261"/>
            <ac:spMk id="4" creationId="{9B8A891B-5B7E-40F5-B5ED-FF5ED213AA36}"/>
          </ac:spMkLst>
        </pc:spChg>
      </pc:sldChg>
    </pc:docChg>
  </pc:docChgLst>
  <pc:docChgLst>
    <pc:chgData name="Krissie Davis" userId="S::krissie.davis_ea.edin.sch.uk#ext#@edinburghcouncil.onmicrosoft.com::c564ed95-00ac-41bd-9854-8eb8dbce47cc" providerId="AD" clId="Web-{0ED85241-40E8-4294-85AA-6C3F04AADC9A}"/>
    <pc:docChg chg="addSld delSld modSld">
      <pc:chgData name="Krissie Davis" userId="S::krissie.davis_ea.edin.sch.uk#ext#@edinburghcouncil.onmicrosoft.com::c564ed95-00ac-41bd-9854-8eb8dbce47cc" providerId="AD" clId="Web-{0ED85241-40E8-4294-85AA-6C3F04AADC9A}" dt="2021-12-21T12:49:19.336" v="305" actId="20577"/>
      <pc:docMkLst>
        <pc:docMk/>
      </pc:docMkLst>
      <pc:sldChg chg="modSp">
        <pc:chgData name="Krissie Davis" userId="S::krissie.davis_ea.edin.sch.uk#ext#@edinburghcouncil.onmicrosoft.com::c564ed95-00ac-41bd-9854-8eb8dbce47cc" providerId="AD" clId="Web-{0ED85241-40E8-4294-85AA-6C3F04AADC9A}" dt="2021-12-21T12:36:03.444" v="177" actId="20577"/>
        <pc:sldMkLst>
          <pc:docMk/>
          <pc:sldMk cId="1448597207" sldId="258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35:09.677" v="152" actId="20577"/>
          <ac:spMkLst>
            <pc:docMk/>
            <pc:sldMk cId="1448597207" sldId="258"/>
            <ac:spMk id="2" creationId="{C53E9E1A-1E2A-4A81-9D7A-3101DD7213F6}"/>
          </ac:spMkLst>
        </pc:spChg>
        <pc:spChg chg="mod">
          <ac:chgData name="Krissie Davis" userId="S::krissie.davis_ea.edin.sch.uk#ext#@edinburghcouncil.onmicrosoft.com::c564ed95-00ac-41bd-9854-8eb8dbce47cc" providerId="AD" clId="Web-{0ED85241-40E8-4294-85AA-6C3F04AADC9A}" dt="2021-12-21T12:36:03.444" v="177" actId="20577"/>
          <ac:spMkLst>
            <pc:docMk/>
            <pc:sldMk cId="1448597207" sldId="258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0ED85241-40E8-4294-85AA-6C3F04AADC9A}" dt="2021-12-21T12:25:52.776" v="7" actId="20577"/>
        <pc:sldMkLst>
          <pc:docMk/>
          <pc:sldMk cId="1140854688" sldId="271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25:52.776" v="7" actId="20577"/>
          <ac:spMkLst>
            <pc:docMk/>
            <pc:sldMk cId="1140854688" sldId="271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0ED85241-40E8-4294-85AA-6C3F04AADC9A}" dt="2021-12-21T12:40:15.466" v="213" actId="20577"/>
        <pc:sldMkLst>
          <pc:docMk/>
          <pc:sldMk cId="547058305" sldId="274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40:15.466" v="213" actId="20577"/>
          <ac:spMkLst>
            <pc:docMk/>
            <pc:sldMk cId="547058305" sldId="274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0ED85241-40E8-4294-85AA-6C3F04AADC9A}" dt="2021-12-21T12:48:11.710" v="287" actId="20577"/>
        <pc:sldMkLst>
          <pc:docMk/>
          <pc:sldMk cId="1544782040" sldId="279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48:11.710" v="287" actId="20577"/>
          <ac:spMkLst>
            <pc:docMk/>
            <pc:sldMk cId="1544782040" sldId="279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0ED85241-40E8-4294-85AA-6C3F04AADC9A}" dt="2021-12-21T12:40:35.653" v="215" actId="20577"/>
        <pc:sldMkLst>
          <pc:docMk/>
          <pc:sldMk cId="3140071638" sldId="295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40:35.653" v="215" actId="20577"/>
          <ac:spMkLst>
            <pc:docMk/>
            <pc:sldMk cId="3140071638" sldId="295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0ED85241-40E8-4294-85AA-6C3F04AADC9A}" dt="2021-12-21T12:31:50.142" v="49" actId="20577"/>
        <pc:sldMkLst>
          <pc:docMk/>
          <pc:sldMk cId="40137802" sldId="301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31:50.142" v="49" actId="20577"/>
          <ac:spMkLst>
            <pc:docMk/>
            <pc:sldMk cId="40137802" sldId="301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0ED85241-40E8-4294-85AA-6C3F04AADC9A}" dt="2021-12-21T12:46:09.114" v="278" actId="20577"/>
        <pc:sldMkLst>
          <pc:docMk/>
          <pc:sldMk cId="906941684" sldId="303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46:09.114" v="278" actId="20577"/>
          <ac:spMkLst>
            <pc:docMk/>
            <pc:sldMk cId="906941684" sldId="303"/>
            <ac:spMk id="6" creationId="{D86D501E-BF4D-42A3-9502-A268C2D4F256}"/>
          </ac:spMkLst>
        </pc:spChg>
      </pc:sldChg>
      <pc:sldChg chg="modSp add del">
        <pc:chgData name="Krissie Davis" userId="S::krissie.davis_ea.edin.sch.uk#ext#@edinburghcouncil.onmicrosoft.com::c564ed95-00ac-41bd-9854-8eb8dbce47cc" providerId="AD" clId="Web-{0ED85241-40E8-4294-85AA-6C3F04AADC9A}" dt="2021-12-21T12:36:22.444" v="180" actId="20577"/>
        <pc:sldMkLst>
          <pc:docMk/>
          <pc:sldMk cId="1677600614" sldId="314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36:22.444" v="180" actId="20577"/>
          <ac:spMkLst>
            <pc:docMk/>
            <pc:sldMk cId="1677600614" sldId="314"/>
            <ac:spMk id="6" creationId="{D86D501E-BF4D-42A3-9502-A268C2D4F256}"/>
          </ac:spMkLst>
        </pc:spChg>
      </pc:sldChg>
      <pc:sldChg chg="modSp add del">
        <pc:chgData name="Krissie Davis" userId="S::krissie.davis_ea.edin.sch.uk#ext#@edinburghcouncil.onmicrosoft.com::c564ed95-00ac-41bd-9854-8eb8dbce47cc" providerId="AD" clId="Web-{0ED85241-40E8-4294-85AA-6C3F04AADC9A}" dt="2021-12-21T12:36:13.710" v="178" actId="20577"/>
        <pc:sldMkLst>
          <pc:docMk/>
          <pc:sldMk cId="3760726664" sldId="316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36:13.710" v="178" actId="20577"/>
          <ac:spMkLst>
            <pc:docMk/>
            <pc:sldMk cId="3760726664" sldId="316"/>
            <ac:spMk id="2" creationId="{C53E9E1A-1E2A-4A81-9D7A-3101DD7213F6}"/>
          </ac:spMkLst>
        </pc:spChg>
      </pc:sldChg>
      <pc:sldChg chg="modSp add del">
        <pc:chgData name="Krissie Davis" userId="S::krissie.davis_ea.edin.sch.uk#ext#@edinburghcouncil.onmicrosoft.com::c564ed95-00ac-41bd-9854-8eb8dbce47cc" providerId="AD" clId="Web-{0ED85241-40E8-4294-85AA-6C3F04AADC9A}" dt="2021-12-21T12:36:34.382" v="181" actId="20577"/>
        <pc:sldMkLst>
          <pc:docMk/>
          <pc:sldMk cId="3018918647" sldId="318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36:34.382" v="181" actId="20577"/>
          <ac:spMkLst>
            <pc:docMk/>
            <pc:sldMk cId="3018918647" sldId="318"/>
            <ac:spMk id="2" creationId="{C53E9E1A-1E2A-4A81-9D7A-3101DD7213F6}"/>
          </ac:spMkLst>
        </pc:spChg>
        <pc:spChg chg="mod">
          <ac:chgData name="Krissie Davis" userId="S::krissie.davis_ea.edin.sch.uk#ext#@edinburghcouncil.onmicrosoft.com::c564ed95-00ac-41bd-9854-8eb8dbce47cc" providerId="AD" clId="Web-{0ED85241-40E8-4294-85AA-6C3F04AADC9A}" dt="2021-12-21T12:23:21.319" v="1" actId="20577"/>
          <ac:spMkLst>
            <pc:docMk/>
            <pc:sldMk cId="3018918647" sldId="318"/>
            <ac:spMk id="6" creationId="{D86D501E-BF4D-42A3-9502-A268C2D4F256}"/>
          </ac:spMkLst>
        </pc:spChg>
      </pc:sldChg>
      <pc:sldChg chg="modSp add del">
        <pc:chgData name="Krissie Davis" userId="S::krissie.davis_ea.edin.sch.uk#ext#@edinburghcouncil.onmicrosoft.com::c564ed95-00ac-41bd-9854-8eb8dbce47cc" providerId="AD" clId="Web-{0ED85241-40E8-4294-85AA-6C3F04AADC9A}" dt="2021-12-21T12:36:38.070" v="182" actId="20577"/>
        <pc:sldMkLst>
          <pc:docMk/>
          <pc:sldMk cId="2954808382" sldId="319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36:38.070" v="182" actId="20577"/>
          <ac:spMkLst>
            <pc:docMk/>
            <pc:sldMk cId="2954808382" sldId="319"/>
            <ac:spMk id="2" creationId="{C53E9E1A-1E2A-4A81-9D7A-3101DD7213F6}"/>
          </ac:spMkLst>
        </pc:spChg>
        <pc:spChg chg="mod">
          <ac:chgData name="Krissie Davis" userId="S::krissie.davis_ea.edin.sch.uk#ext#@edinburghcouncil.onmicrosoft.com::c564ed95-00ac-41bd-9854-8eb8dbce47cc" providerId="AD" clId="Web-{0ED85241-40E8-4294-85AA-6C3F04AADC9A}" dt="2021-12-21T12:23:37.210" v="2" actId="20577"/>
          <ac:spMkLst>
            <pc:docMk/>
            <pc:sldMk cId="2954808382" sldId="319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0ED85241-40E8-4294-85AA-6C3F04AADC9A}" dt="2021-12-21T12:23:49.101" v="3" actId="20577"/>
        <pc:sldMkLst>
          <pc:docMk/>
          <pc:sldMk cId="2722864052" sldId="330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23:49.101" v="3" actId="20577"/>
          <ac:spMkLst>
            <pc:docMk/>
            <pc:sldMk cId="2722864052" sldId="330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0ED85241-40E8-4294-85AA-6C3F04AADC9A}" dt="2021-12-21T12:49:19.336" v="305" actId="20577"/>
        <pc:sldMkLst>
          <pc:docMk/>
          <pc:sldMk cId="2480549560" sldId="333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49:19.336" v="305" actId="20577"/>
          <ac:spMkLst>
            <pc:docMk/>
            <pc:sldMk cId="2480549560" sldId="333"/>
            <ac:spMk id="3" creationId="{00000000-0000-0000-0000-000000000000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0ED85241-40E8-4294-85AA-6C3F04AADC9A}" dt="2021-12-21T12:38:59.964" v="208" actId="1076"/>
        <pc:sldMkLst>
          <pc:docMk/>
          <pc:sldMk cId="4118525025" sldId="334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38:57.073" v="207" actId="14100"/>
          <ac:spMkLst>
            <pc:docMk/>
            <pc:sldMk cId="4118525025" sldId="334"/>
            <ac:spMk id="6" creationId="{D86D501E-BF4D-42A3-9502-A268C2D4F256}"/>
          </ac:spMkLst>
        </pc:spChg>
        <pc:spChg chg="mod">
          <ac:chgData name="Krissie Davis" userId="S::krissie.davis_ea.edin.sch.uk#ext#@edinburghcouncil.onmicrosoft.com::c564ed95-00ac-41bd-9854-8eb8dbce47cc" providerId="AD" clId="Web-{0ED85241-40E8-4294-85AA-6C3F04AADC9A}" dt="2021-12-21T12:38:59.964" v="208" actId="1076"/>
          <ac:spMkLst>
            <pc:docMk/>
            <pc:sldMk cId="4118525025" sldId="334"/>
            <ac:spMk id="7" creationId="{00000000-0000-0000-0000-000000000000}"/>
          </ac:spMkLst>
        </pc:spChg>
        <pc:spChg chg="mod">
          <ac:chgData name="Krissie Davis" userId="S::krissie.davis_ea.edin.sch.uk#ext#@edinburghcouncil.onmicrosoft.com::c564ed95-00ac-41bd-9854-8eb8dbce47cc" providerId="AD" clId="Web-{0ED85241-40E8-4294-85AA-6C3F04AADC9A}" dt="2021-12-21T12:38:53.855" v="206" actId="1076"/>
          <ac:spMkLst>
            <pc:docMk/>
            <pc:sldMk cId="4118525025" sldId="334"/>
            <ac:spMk id="8" creationId="{00000000-0000-0000-0000-000000000000}"/>
          </ac:spMkLst>
        </pc:spChg>
        <pc:picChg chg="mod">
          <ac:chgData name="Krissie Davis" userId="S::krissie.davis_ea.edin.sch.uk#ext#@edinburghcouncil.onmicrosoft.com::c564ed95-00ac-41bd-9854-8eb8dbce47cc" providerId="AD" clId="Web-{0ED85241-40E8-4294-85AA-6C3F04AADC9A}" dt="2021-12-21T12:38:50.792" v="205" actId="1076"/>
          <ac:picMkLst>
            <pc:docMk/>
            <pc:sldMk cId="4118525025" sldId="334"/>
            <ac:picMk id="2" creationId="{00000000-0000-0000-0000-000000000000}"/>
          </ac:picMkLst>
        </pc:picChg>
      </pc:sldChg>
      <pc:sldChg chg="modSp">
        <pc:chgData name="Krissie Davis" userId="S::krissie.davis_ea.edin.sch.uk#ext#@edinburghcouncil.onmicrosoft.com::c564ed95-00ac-41bd-9854-8eb8dbce47cc" providerId="AD" clId="Web-{0ED85241-40E8-4294-85AA-6C3F04AADC9A}" dt="2021-12-21T12:43:14.204" v="267" actId="20577"/>
        <pc:sldMkLst>
          <pc:docMk/>
          <pc:sldMk cId="2486863724" sldId="335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43:14.204" v="267" actId="20577"/>
          <ac:spMkLst>
            <pc:docMk/>
            <pc:sldMk cId="2486863724" sldId="335"/>
            <ac:spMk id="6" creationId="{D86D501E-BF4D-42A3-9502-A268C2D4F256}"/>
          </ac:spMkLst>
        </pc:spChg>
      </pc:sldChg>
      <pc:sldChg chg="modSp">
        <pc:chgData name="Krissie Davis" userId="S::krissie.davis_ea.edin.sch.uk#ext#@edinburghcouncil.onmicrosoft.com::c564ed95-00ac-41bd-9854-8eb8dbce47cc" providerId="AD" clId="Web-{0ED85241-40E8-4294-85AA-6C3F04AADC9A}" dt="2021-12-21T12:43:50.220" v="269" actId="20577"/>
        <pc:sldMkLst>
          <pc:docMk/>
          <pc:sldMk cId="640671879" sldId="336"/>
        </pc:sldMkLst>
        <pc:spChg chg="mod">
          <ac:chgData name="Krissie Davis" userId="S::krissie.davis_ea.edin.sch.uk#ext#@edinburghcouncil.onmicrosoft.com::c564ed95-00ac-41bd-9854-8eb8dbce47cc" providerId="AD" clId="Web-{0ED85241-40E8-4294-85AA-6C3F04AADC9A}" dt="2021-12-21T12:43:50.220" v="269" actId="20577"/>
          <ac:spMkLst>
            <pc:docMk/>
            <pc:sldMk cId="640671879" sldId="336"/>
            <ac:spMk id="6" creationId="{D86D501E-BF4D-42A3-9502-A268C2D4F256}"/>
          </ac:spMkLst>
        </pc:spChg>
      </pc:sldChg>
    </pc:docChg>
  </pc:docChgLst>
  <pc:docChgLst>
    <pc:chgData name="Paterson, Caroline" userId="S::caroline.paterson_cgi.com#ext#@edinburghcouncil.onmicrosoft.com::6289fd3c-e048-49cf-af6b-845adff7eacf" providerId="AD" clId="Web-{BF30A216-DD60-4018-86BF-EA45E146FBED}"/>
    <pc:docChg chg="modSld sldOrd">
      <pc:chgData name="Paterson, Caroline" userId="S::caroline.paterson_cgi.com#ext#@edinburghcouncil.onmicrosoft.com::6289fd3c-e048-49cf-af6b-845adff7eacf" providerId="AD" clId="Web-{BF30A216-DD60-4018-86BF-EA45E146FBED}" dt="2021-12-21T10:44:36.756" v="28" actId="1076"/>
      <pc:docMkLst>
        <pc:docMk/>
      </pc:docMkLst>
      <pc:sldChg chg="modSp">
        <pc:chgData name="Paterson, Caroline" userId="S::caroline.paterson_cgi.com#ext#@edinburghcouncil.onmicrosoft.com::6289fd3c-e048-49cf-af6b-845adff7eacf" providerId="AD" clId="Web-{BF30A216-DD60-4018-86BF-EA45E146FBED}" dt="2021-12-21T10:40:00.906" v="1" actId="20577"/>
        <pc:sldMkLst>
          <pc:docMk/>
          <pc:sldMk cId="547058305" sldId="274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0:00.906" v="1" actId="20577"/>
          <ac:spMkLst>
            <pc:docMk/>
            <pc:sldMk cId="547058305" sldId="274"/>
            <ac:spMk id="4" creationId="{00000000-0000-0000-0000-000000000000}"/>
          </ac:spMkLst>
        </pc:spChg>
      </pc:sldChg>
      <pc:sldChg chg="modSp">
        <pc:chgData name="Paterson, Caroline" userId="S::caroline.paterson_cgi.com#ext#@edinburghcouncil.onmicrosoft.com::6289fd3c-e048-49cf-af6b-845adff7eacf" providerId="AD" clId="Web-{BF30A216-DD60-4018-86BF-EA45E146FBED}" dt="2021-12-21T10:42:17.128" v="10" actId="20577"/>
        <pc:sldMkLst>
          <pc:docMk/>
          <pc:sldMk cId="1544782040" sldId="279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2:17.128" v="10" actId="20577"/>
          <ac:spMkLst>
            <pc:docMk/>
            <pc:sldMk cId="1544782040" sldId="279"/>
            <ac:spMk id="4" creationId="{00000000-0000-0000-0000-000000000000}"/>
          </ac:spMkLst>
        </pc:spChg>
      </pc:sldChg>
      <pc:sldChg chg="modSp">
        <pc:chgData name="Paterson, Caroline" userId="S::caroline.paterson_cgi.com#ext#@edinburghcouncil.onmicrosoft.com::6289fd3c-e048-49cf-af6b-845adff7eacf" providerId="AD" clId="Web-{BF30A216-DD60-4018-86BF-EA45E146FBED}" dt="2021-12-21T10:42:27.503" v="14" actId="20577"/>
        <pc:sldMkLst>
          <pc:docMk/>
          <pc:sldMk cId="214688086" sldId="280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2:27.503" v="14" actId="20577"/>
          <ac:spMkLst>
            <pc:docMk/>
            <pc:sldMk cId="214688086" sldId="280"/>
            <ac:spMk id="4" creationId="{00000000-0000-0000-0000-000000000000}"/>
          </ac:spMkLst>
        </pc:spChg>
      </pc:sldChg>
      <pc:sldChg chg="modSp">
        <pc:chgData name="Paterson, Caroline" userId="S::caroline.paterson_cgi.com#ext#@edinburghcouncil.onmicrosoft.com::6289fd3c-e048-49cf-af6b-845adff7eacf" providerId="AD" clId="Web-{BF30A216-DD60-4018-86BF-EA45E146FBED}" dt="2021-12-21T10:40:15.406" v="3" actId="20577"/>
        <pc:sldMkLst>
          <pc:docMk/>
          <pc:sldMk cId="3140071638" sldId="295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0:15.406" v="3" actId="20577"/>
          <ac:spMkLst>
            <pc:docMk/>
            <pc:sldMk cId="3140071638" sldId="295"/>
            <ac:spMk id="4" creationId="{00000000-0000-0000-0000-000000000000}"/>
          </ac:spMkLst>
        </pc:spChg>
      </pc:sldChg>
      <pc:sldChg chg="modSp">
        <pc:chgData name="Paterson, Caroline" userId="S::caroline.paterson_cgi.com#ext#@edinburghcouncil.onmicrosoft.com::6289fd3c-e048-49cf-af6b-845adff7eacf" providerId="AD" clId="Web-{BF30A216-DD60-4018-86BF-EA45E146FBED}" dt="2021-12-21T10:42:09.284" v="8" actId="20577"/>
        <pc:sldMkLst>
          <pc:docMk/>
          <pc:sldMk cId="2597536366" sldId="296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2:09.284" v="8" actId="20577"/>
          <ac:spMkLst>
            <pc:docMk/>
            <pc:sldMk cId="2597536366" sldId="296"/>
            <ac:spMk id="4" creationId="{00000000-0000-0000-0000-000000000000}"/>
          </ac:spMkLst>
        </pc:spChg>
      </pc:sldChg>
      <pc:sldChg chg="modSp">
        <pc:chgData name="Paterson, Caroline" userId="S::caroline.paterson_cgi.com#ext#@edinburghcouncil.onmicrosoft.com::6289fd3c-e048-49cf-af6b-845adff7eacf" providerId="AD" clId="Web-{BF30A216-DD60-4018-86BF-EA45E146FBED}" dt="2021-12-21T10:42:13.440" v="9" actId="20577"/>
        <pc:sldMkLst>
          <pc:docMk/>
          <pc:sldMk cId="906941684" sldId="303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2:13.440" v="9" actId="20577"/>
          <ac:spMkLst>
            <pc:docMk/>
            <pc:sldMk cId="906941684" sldId="303"/>
            <ac:spMk id="4" creationId="{00000000-0000-0000-0000-000000000000}"/>
          </ac:spMkLst>
        </pc:spChg>
      </pc:sldChg>
      <pc:sldChg chg="modSp">
        <pc:chgData name="Paterson, Caroline" userId="S::caroline.paterson_cgi.com#ext#@edinburghcouncil.onmicrosoft.com::6289fd3c-e048-49cf-af6b-845adff7eacf" providerId="AD" clId="Web-{BF30A216-DD60-4018-86BF-EA45E146FBED}" dt="2021-12-21T10:42:52.925" v="19" actId="20577"/>
        <pc:sldMkLst>
          <pc:docMk/>
          <pc:sldMk cId="60743775" sldId="305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2:52.925" v="19" actId="20577"/>
          <ac:spMkLst>
            <pc:docMk/>
            <pc:sldMk cId="60743775" sldId="305"/>
            <ac:spMk id="4" creationId="{00000000-0000-0000-0000-000000000000}"/>
          </ac:spMkLst>
        </pc:spChg>
      </pc:sldChg>
      <pc:sldChg chg="modSp">
        <pc:chgData name="Paterson, Caroline" userId="S::caroline.paterson_cgi.com#ext#@edinburghcouncil.onmicrosoft.com::6289fd3c-e048-49cf-af6b-845adff7eacf" providerId="AD" clId="Web-{BF30A216-DD60-4018-86BF-EA45E146FBED}" dt="2021-12-21T10:42:57.878" v="20" actId="20577"/>
        <pc:sldMkLst>
          <pc:docMk/>
          <pc:sldMk cId="3205565746" sldId="308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2:57.878" v="20" actId="20577"/>
          <ac:spMkLst>
            <pc:docMk/>
            <pc:sldMk cId="3205565746" sldId="308"/>
            <ac:spMk id="4" creationId="{00000000-0000-0000-0000-000000000000}"/>
          </ac:spMkLst>
        </pc:spChg>
      </pc:sldChg>
      <pc:sldChg chg="modSp">
        <pc:chgData name="Paterson, Caroline" userId="S::caroline.paterson_cgi.com#ext#@edinburghcouncil.onmicrosoft.com::6289fd3c-e048-49cf-af6b-845adff7eacf" providerId="AD" clId="Web-{BF30A216-DD60-4018-86BF-EA45E146FBED}" dt="2021-12-21T10:43:02.800" v="22" actId="20577"/>
        <pc:sldMkLst>
          <pc:docMk/>
          <pc:sldMk cId="1387423726" sldId="309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3:02.800" v="22" actId="20577"/>
          <ac:spMkLst>
            <pc:docMk/>
            <pc:sldMk cId="1387423726" sldId="309"/>
            <ac:spMk id="4" creationId="{00000000-0000-0000-0000-000000000000}"/>
          </ac:spMkLst>
        </pc:spChg>
      </pc:sldChg>
      <pc:sldChg chg="modSp">
        <pc:chgData name="Paterson, Caroline" userId="S::caroline.paterson_cgi.com#ext#@edinburghcouncil.onmicrosoft.com::6289fd3c-e048-49cf-af6b-845adff7eacf" providerId="AD" clId="Web-{BF30A216-DD60-4018-86BF-EA45E146FBED}" dt="2021-12-21T10:43:07.472" v="23" actId="20577"/>
        <pc:sldMkLst>
          <pc:docMk/>
          <pc:sldMk cId="2512921746" sldId="310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3:07.472" v="23" actId="20577"/>
          <ac:spMkLst>
            <pc:docMk/>
            <pc:sldMk cId="2512921746" sldId="310"/>
            <ac:spMk id="4" creationId="{00000000-0000-0000-0000-000000000000}"/>
          </ac:spMkLst>
        </pc:spChg>
      </pc:sldChg>
      <pc:sldChg chg="modSp">
        <pc:chgData name="Paterson, Caroline" userId="S::caroline.paterson_cgi.com#ext#@edinburghcouncil.onmicrosoft.com::6289fd3c-e048-49cf-af6b-845adff7eacf" providerId="AD" clId="Web-{BF30A216-DD60-4018-86BF-EA45E146FBED}" dt="2021-12-21T10:43:13.473" v="25" actId="20577"/>
        <pc:sldMkLst>
          <pc:docMk/>
          <pc:sldMk cId="4142632488" sldId="313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3:13.473" v="25" actId="20577"/>
          <ac:spMkLst>
            <pc:docMk/>
            <pc:sldMk cId="4142632488" sldId="313"/>
            <ac:spMk id="4" creationId="{00000000-0000-0000-0000-000000000000}"/>
          </ac:spMkLst>
        </pc:spChg>
      </pc:sldChg>
      <pc:sldChg chg="modSp">
        <pc:chgData name="Paterson, Caroline" userId="S::caroline.paterson_cgi.com#ext#@edinburghcouncil.onmicrosoft.com::6289fd3c-e048-49cf-af6b-845adff7eacf" providerId="AD" clId="Web-{BF30A216-DD60-4018-86BF-EA45E146FBED}" dt="2021-12-21T10:42:46.597" v="17" actId="20577"/>
        <pc:sldMkLst>
          <pc:docMk/>
          <pc:sldMk cId="2480549560" sldId="333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2:46.597" v="17" actId="20577"/>
          <ac:spMkLst>
            <pc:docMk/>
            <pc:sldMk cId="2480549560" sldId="333"/>
            <ac:spMk id="3" creationId="{00000000-0000-0000-0000-000000000000}"/>
          </ac:spMkLst>
        </pc:spChg>
        <pc:spChg chg="mod">
          <ac:chgData name="Paterson, Caroline" userId="S::caroline.paterson_cgi.com#ext#@edinburghcouncil.onmicrosoft.com::6289fd3c-e048-49cf-af6b-845adff7eacf" providerId="AD" clId="Web-{BF30A216-DD60-4018-86BF-EA45E146FBED}" dt="2021-12-21T10:42:23.471" v="12" actId="20577"/>
          <ac:spMkLst>
            <pc:docMk/>
            <pc:sldMk cId="2480549560" sldId="333"/>
            <ac:spMk id="4" creationId="{00000000-0000-0000-0000-000000000000}"/>
          </ac:spMkLst>
        </pc:spChg>
      </pc:sldChg>
      <pc:sldChg chg="modSp ord">
        <pc:chgData name="Paterson, Caroline" userId="S::caroline.paterson_cgi.com#ext#@edinburghcouncil.onmicrosoft.com::6289fd3c-e048-49cf-af6b-845adff7eacf" providerId="AD" clId="Web-{BF30A216-DD60-4018-86BF-EA45E146FBED}" dt="2021-12-21T10:42:00.049" v="6" actId="20577"/>
        <pc:sldMkLst>
          <pc:docMk/>
          <pc:sldMk cId="2486863724" sldId="335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2:00.049" v="6" actId="20577"/>
          <ac:spMkLst>
            <pc:docMk/>
            <pc:sldMk cId="2486863724" sldId="335"/>
            <ac:spMk id="4" creationId="{00000000-0000-0000-0000-000000000000}"/>
          </ac:spMkLst>
        </pc:spChg>
      </pc:sldChg>
      <pc:sldChg chg="modSp ord">
        <pc:chgData name="Paterson, Caroline" userId="S::caroline.paterson_cgi.com#ext#@edinburghcouncil.onmicrosoft.com::6289fd3c-e048-49cf-af6b-845adff7eacf" providerId="AD" clId="Web-{BF30A216-DD60-4018-86BF-EA45E146FBED}" dt="2021-12-21T10:44:36.756" v="28" actId="1076"/>
        <pc:sldMkLst>
          <pc:docMk/>
          <pc:sldMk cId="640671879" sldId="336"/>
        </pc:sldMkLst>
        <pc:spChg chg="mod">
          <ac:chgData name="Paterson, Caroline" userId="S::caroline.paterson_cgi.com#ext#@edinburghcouncil.onmicrosoft.com::6289fd3c-e048-49cf-af6b-845adff7eacf" providerId="AD" clId="Web-{BF30A216-DD60-4018-86BF-EA45E146FBED}" dt="2021-12-21T10:44:36.756" v="28" actId="1076"/>
          <ac:spMkLst>
            <pc:docMk/>
            <pc:sldMk cId="640671879" sldId="336"/>
            <ac:spMk id="2" creationId="{00000000-0000-0000-0000-000000000000}"/>
          </ac:spMkLst>
        </pc:spChg>
        <pc:spChg chg="mod">
          <ac:chgData name="Paterson, Caroline" userId="S::caroline.paterson_cgi.com#ext#@edinburghcouncil.onmicrosoft.com::6289fd3c-e048-49cf-af6b-845adff7eacf" providerId="AD" clId="Web-{BF30A216-DD60-4018-86BF-EA45E146FBED}" dt="2021-12-21T10:42:04.377" v="7" actId="20577"/>
          <ac:spMkLst>
            <pc:docMk/>
            <pc:sldMk cId="640671879" sldId="336"/>
            <ac:spMk id="4" creationId="{00000000-0000-0000-0000-000000000000}"/>
          </ac:spMkLst>
        </pc:spChg>
        <pc:picChg chg="mod">
          <ac:chgData name="Paterson, Caroline" userId="S::caroline.paterson_cgi.com#ext#@edinburghcouncil.onmicrosoft.com::6289fd3c-e048-49cf-af6b-845adff7eacf" providerId="AD" clId="Web-{BF30A216-DD60-4018-86BF-EA45E146FBED}" dt="2021-12-21T10:44:30.037" v="27" actId="14100"/>
          <ac:picMkLst>
            <pc:docMk/>
            <pc:sldMk cId="640671879" sldId="336"/>
            <ac:picMk id="7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E74CAC-CFCA-4F49-B596-DE05B1B472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14872B-C568-4A03-9B24-EA4AA2DF2B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157B6-996F-4D3D-B3E4-01330646A2E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5263D4-9E02-4935-A176-F4C9334A114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DB2C48-E0E6-4C91-BA3A-310DF813E8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75111-5BDD-4DF2-B122-1860397388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5813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0578C-4C23-49F8-8106-0D889A6EF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3626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823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15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866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247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024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089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742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114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20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449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165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720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619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323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357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089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097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642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1118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9688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4793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4888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7618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3116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2306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0578C-4C23-49F8-8106-0D889A6EFBF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845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1E1A23CB-80C4-4417-85F2-410CF45B5C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591" y="864129"/>
            <a:ext cx="4491789" cy="51297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105D6A-E09C-4BB3-90DA-F4C19668A4E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01389" y="1189277"/>
            <a:ext cx="6673516" cy="1705058"/>
          </a:xfrm>
        </p:spPr>
        <p:txBody>
          <a:bodyPr anchor="t">
            <a:noAutofit/>
          </a:bodyPr>
          <a:lstStyle>
            <a:lvl1pPr algn="l"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main title slide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5ACED-3F74-447C-9359-22FAACAB32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01389" y="3624961"/>
            <a:ext cx="6673516" cy="1655762"/>
          </a:xfrm>
          <a:noFill/>
          <a:ln>
            <a:noFill/>
          </a:ln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Aft>
                <a:spcPts val="2400"/>
              </a:spcAft>
              <a:buNone/>
              <a:defRPr sz="2400" u="none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</a:t>
            </a:r>
            <a:endParaRPr lang="en-GB"/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14CC4F1E-37E4-41DE-8E01-A678812843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542" y="5668723"/>
            <a:ext cx="3140363" cy="94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25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70">
          <p15:clr>
            <a:srgbClr val="FBAE40"/>
          </p15:clr>
        </p15:guide>
        <p15:guide id="2" pos="114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 slide"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05D6A-E09C-4BB3-90DA-F4C19668A4E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061" y="1972306"/>
            <a:ext cx="9690227" cy="942109"/>
          </a:xfrm>
        </p:spPr>
        <p:txBody>
          <a:bodyPr anchor="t">
            <a:noAutofit/>
          </a:bodyPr>
          <a:lstStyle>
            <a:lvl1pPr algn="l"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section title slide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5ACED-3F74-447C-9359-22FAACAB32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72219" y="3637367"/>
            <a:ext cx="9640823" cy="699106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2400"/>
              </a:spcAft>
              <a:buNone/>
              <a:defRPr sz="2400" u="none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section subtitle</a:t>
            </a:r>
            <a:endParaRPr lang="en-GB"/>
          </a:p>
        </p:txBody>
      </p:sp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FDEC7AA1-6348-4551-A444-59A2B16E17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679" y="5749636"/>
            <a:ext cx="3140363" cy="94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57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047" userDrawn="1">
          <p15:clr>
            <a:srgbClr val="FBAE40"/>
          </p15:clr>
        </p15:guide>
        <p15:guide id="2" pos="114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n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01D25-C914-4168-B4DE-8D2D39B50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8711" y="6336770"/>
            <a:ext cx="764650" cy="365125"/>
          </a:xfrm>
        </p:spPr>
        <p:txBody>
          <a:bodyPr/>
          <a:lstStyle/>
          <a:p>
            <a:fld id="{9517C5FD-7A98-4D2D-B7E0-F74DE4613C4E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2661322-31C4-4512-8250-BB0754161C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639" y="2012581"/>
            <a:ext cx="11134722" cy="4063478"/>
          </a:xfrm>
        </p:spPr>
        <p:txBody>
          <a:bodyPr/>
          <a:lstStyle>
            <a:lvl1pPr marL="360363" indent="-360363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tabLst>
                <a:tab pos="373063" algn="l"/>
              </a:tabLst>
              <a:defRPr/>
            </a:lvl1pPr>
            <a:lvl2pPr marL="631825" indent="-271463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SzPct val="120000"/>
              <a:buFont typeface="Wingdings" panose="05000000000000000000" pitchFamily="2" charset="2"/>
              <a:buChar char="§"/>
              <a:defRPr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defRPr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defRPr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bullet level 1 max 7 bullets</a:t>
            </a:r>
          </a:p>
          <a:p>
            <a:pPr lvl="0"/>
            <a:r>
              <a:rPr lang="en-US"/>
              <a:t>Click to edit bullet 2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C052EF-B563-4285-B5D2-C8951E9959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638" y="338666"/>
            <a:ext cx="1228725" cy="122872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71C054A-FA8C-463F-BB68-AE43CCBACF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84262" y="481263"/>
            <a:ext cx="9579100" cy="1086128"/>
          </a:xfrm>
        </p:spPr>
        <p:txBody>
          <a:bodyPr anchor="t">
            <a:noAutofit/>
          </a:bodyPr>
          <a:lstStyle>
            <a:lvl1pPr algn="l">
              <a:defRPr sz="3200">
                <a:solidFill>
                  <a:srgbClr val="CC132A"/>
                </a:solidFill>
              </a:defRPr>
            </a:lvl1pPr>
          </a:lstStyle>
          <a:p>
            <a:r>
              <a:rPr lang="en-US"/>
              <a:t>Click to edit section title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327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113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54AE9-3C6E-48E4-A4C6-5DF8FA6EB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481263"/>
            <a:ext cx="9220200" cy="108083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FBA25-36CD-456B-BB76-D529548F21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8639" y="1825625"/>
            <a:ext cx="518160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D0A0B6-9D92-4936-9506-BADDD124A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7455" y="1825625"/>
            <a:ext cx="53963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742979-7ACB-4C13-8EB4-F1785F1F6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9150" y="6336770"/>
            <a:ext cx="764650" cy="365125"/>
          </a:xfrm>
        </p:spPr>
        <p:txBody>
          <a:bodyPr/>
          <a:lstStyle/>
          <a:p>
            <a:fld id="{D077E1D6-2C39-48B0-982B-A3BF29E9CD9A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EDB5CF-938E-480F-A44E-F611F2E512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639" y="338667"/>
            <a:ext cx="1228724" cy="12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6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half page with text"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D1EAC93-13B4-43ED-B469-9E20C2902F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6530" y="2128336"/>
            <a:ext cx="5479469" cy="4006969"/>
          </a:xfrm>
        </p:spPr>
        <p:txBody>
          <a:bodyPr/>
          <a:lstStyle>
            <a:lvl1pPr marL="269875" indent="-269875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tabLst>
                <a:tab pos="269875" algn="l"/>
              </a:tabLst>
              <a:defRPr/>
            </a:lvl1pPr>
            <a:lvl2pPr marL="631825" indent="-361950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SzPct val="100000"/>
              <a:buFont typeface="Wingdings" panose="05000000000000000000" pitchFamily="2" charset="2"/>
              <a:buChar char="§"/>
              <a:tabLst>
                <a:tab pos="631825" algn="l"/>
              </a:tabLst>
              <a:defRPr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defRPr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defRPr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Edit bullet level 1 max 7 bullets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68BA78-791E-4124-9C4F-F2B52ABCEB15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02100" y="0"/>
            <a:ext cx="5592918" cy="685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half page photo, chart etc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6580E2-56B9-4AD5-A28E-521A3BFC21D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5950" y="498475"/>
            <a:ext cx="5480050" cy="1039813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rgbClr val="CC132A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14032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1139" userDrawn="1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slide highlight key points">
    <p:bg>
      <p:bgPr>
        <a:solidFill>
          <a:schemeClr val="tx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9EC90CB-C55F-4BF5-BBB3-7726F1B7DB7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780386" y="6356349"/>
            <a:ext cx="587061" cy="365125"/>
          </a:xfrm>
        </p:spPr>
        <p:txBody>
          <a:bodyPr/>
          <a:lstStyle/>
          <a:p>
            <a:fld id="{9517C5FD-7A98-4D2D-B7E0-F74DE4613C4E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5E6F8C-5D2C-48B6-9D1D-5619B78B8F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26184" y="1974200"/>
            <a:ext cx="6241264" cy="4006969"/>
          </a:xfrm>
        </p:spPr>
        <p:txBody>
          <a:bodyPr/>
          <a:lstStyle>
            <a:lvl1pPr marL="269875" indent="-269875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tabLst>
                <a:tab pos="269875" algn="l"/>
              </a:tabLst>
              <a:defRPr/>
            </a:lvl1pPr>
            <a:lvl2pPr marL="631825" indent="-361950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SzPct val="100000"/>
              <a:buFont typeface="Wingdings" panose="05000000000000000000" pitchFamily="2" charset="2"/>
              <a:buChar char="§"/>
              <a:tabLst>
                <a:tab pos="631825" algn="l"/>
              </a:tabLst>
              <a:defRPr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defRPr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defRPr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Edit bullet level 1 max 7 bullets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CF1438D-C00D-4521-B363-4843B4B1BF6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26038" y="401638"/>
            <a:ext cx="6242050" cy="1196975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CC132A"/>
                </a:solidFill>
              </a:defRPr>
            </a:lvl1pPr>
            <a:lvl2pPr marL="269875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B3D5C415-8BF8-4534-920A-334E3FB69B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0633" y="864129"/>
            <a:ext cx="4491789" cy="5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060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feature chart table et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01D25-C914-4168-B4DE-8D2D39B50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9838" y="6336770"/>
            <a:ext cx="764650" cy="365125"/>
          </a:xfrm>
        </p:spPr>
        <p:txBody>
          <a:bodyPr/>
          <a:lstStyle/>
          <a:p>
            <a:fld id="{9517C5FD-7A98-4D2D-B7E0-F74DE4613C4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DC15AA-4E8B-4600-83B4-A867A03223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84261" y="465221"/>
            <a:ext cx="9690227" cy="1102170"/>
          </a:xfrm>
        </p:spPr>
        <p:txBody>
          <a:bodyPr anchor="t">
            <a:noAutofit/>
          </a:bodyPr>
          <a:lstStyle>
            <a:lvl1pPr algn="l">
              <a:defRPr sz="3200">
                <a:solidFill>
                  <a:srgbClr val="CC132A"/>
                </a:solidFill>
              </a:defRPr>
            </a:lvl1pPr>
          </a:lstStyle>
          <a:p>
            <a:r>
              <a:rPr lang="en-US"/>
              <a:t>Click to edit section title slide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3608CE-4E24-44D8-A744-F6117F71BD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8638" y="1801813"/>
            <a:ext cx="11245850" cy="43640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insert chart or table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0A38F3-DA1D-4150-808B-49E6BAB44E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639" y="338667"/>
            <a:ext cx="1228724" cy="12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66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full page chart etc"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8ACA7-3CE7-4D26-9151-7721BF151E5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0" y="1"/>
            <a:ext cx="12207876" cy="6857999"/>
          </a:xfrm>
          <a:solidFill>
            <a:srgbClr val="FEFEFE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add full page table, chart, graphic, etc</a:t>
            </a:r>
          </a:p>
          <a:p>
            <a:pPr lvl="0"/>
            <a:endParaRPr lang="en-GB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82071C-3561-477F-9CF9-B3BD32A46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0529" y="6343472"/>
            <a:ext cx="764650" cy="365125"/>
          </a:xfrm>
        </p:spPr>
        <p:txBody>
          <a:bodyPr/>
          <a:lstStyle/>
          <a:p>
            <a:fld id="{9517C5FD-7A98-4D2D-B7E0-F74DE4613C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582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questions closing"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05D6A-E09C-4BB3-90DA-F4C19668A4E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30779" y="2185751"/>
            <a:ext cx="6194427" cy="2959686"/>
          </a:xfrm>
        </p:spPr>
        <p:txBody>
          <a:bodyPr anchor="t">
            <a:noAutofit/>
          </a:bodyPr>
          <a:lstStyle>
            <a:lvl1pPr algn="l"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add thank you / questions / closing text</a:t>
            </a:r>
            <a:endParaRPr lang="en-GB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CBBA2EE-E622-4FAE-95C9-358CC4583C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591" y="864129"/>
            <a:ext cx="4491789" cy="5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71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7">
          <p15:clr>
            <a:srgbClr val="FBAE40"/>
          </p15:clr>
        </p15:guide>
        <p15:guide id="2" pos="114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293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68CF1C-AE34-48BD-BAA1-3A957D1BE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128" y="338667"/>
            <a:ext cx="8855242" cy="12234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2F73C-476A-49C0-A6C0-D43D28372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34126" y="1981199"/>
            <a:ext cx="8855244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text first level max 7 bullets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9729D-2AC9-40E7-B312-FAC532A6C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24720" y="6356350"/>
            <a:ext cx="7646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C132A"/>
                </a:solidFill>
              </a:defRPr>
            </a:lvl1pPr>
          </a:lstStyle>
          <a:p>
            <a:fld id="{9517C5FD-7A98-4D2D-B7E0-F74DE4613C4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MSIPCMContentMarking" descr="{&quot;HashCode&quot;:961517969,&quot;Placement&quot;:&quot;Footer&quot;,&quot;Top&quot;:520.3781,&quot;Left&quot;:441.972137,&quot;SlideWidth&quot;:960,&quot;SlideHeight&quot;:540}"/>
          <p:cNvSpPr txBox="1"/>
          <p:nvPr userDrawn="1"/>
        </p:nvSpPr>
        <p:spPr>
          <a:xfrm>
            <a:off x="5613046" y="6608802"/>
            <a:ext cx="965909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</a:rPr>
              <a:t>CGI Internal</a:t>
            </a:r>
          </a:p>
        </p:txBody>
      </p:sp>
    </p:spTree>
    <p:extLst>
      <p:ext uri="{BB962C8B-B14F-4D97-AF65-F5344CB8AC3E}">
        <p14:creationId xmlns:p14="http://schemas.microsoft.com/office/powerpoint/2010/main" val="180990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6" r:id="rId2"/>
    <p:sldLayoutId id="2147483650" r:id="rId3"/>
    <p:sldLayoutId id="2147483674" r:id="rId4"/>
    <p:sldLayoutId id="2147483657" r:id="rId5"/>
    <p:sldLayoutId id="2147483652" r:id="rId6"/>
    <p:sldLayoutId id="2147483659" r:id="rId7"/>
    <p:sldLayoutId id="2147483655" r:id="rId8"/>
    <p:sldLayoutId id="2147483661" r:id="rId9"/>
    <p:sldLayoutId id="2147483658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CC132A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69875" indent="-269875" algn="l" defTabSz="914400" rtl="0" eaLnBrk="1" latinLnBrk="0" hangingPunct="1">
        <a:lnSpc>
          <a:spcPct val="100000"/>
        </a:lnSpc>
        <a:spcBef>
          <a:spcPts val="800"/>
        </a:spcBef>
        <a:spcAft>
          <a:spcPts val="400"/>
        </a:spcAft>
        <a:buFont typeface="Arial" panose="020B0604020202020204" pitchFamily="34" charset="0"/>
        <a:buChar char="•"/>
        <a:tabLst>
          <a:tab pos="269875" algn="l"/>
        </a:tabLst>
        <a:defRPr sz="2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31825" indent="-361950" algn="l" defTabSz="914400" rtl="0" eaLnBrk="1" latinLnBrk="0" hangingPunct="1">
        <a:lnSpc>
          <a:spcPct val="100000"/>
        </a:lnSpc>
        <a:spcBef>
          <a:spcPts val="800"/>
        </a:spcBef>
        <a:spcAft>
          <a:spcPts val="400"/>
        </a:spcAft>
        <a:buFont typeface="Wingdings" panose="05000000000000000000" pitchFamily="2" charset="2"/>
        <a:buChar char="§"/>
        <a:tabLst>
          <a:tab pos="631825" algn="l"/>
        </a:tabLst>
        <a:defRPr sz="24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1234567@ea.edin.sch.uk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1234567@appleid.ea.edin.sch.uk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8A891B-5B7E-40F5-B5ED-FF5ED213AA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Verdana"/>
                <a:ea typeface="Verdana"/>
              </a:rPr>
              <a:t>Empowered Learning </a:t>
            </a:r>
            <a:br>
              <a:rPr lang="en-GB" dirty="0"/>
            </a:br>
            <a:r>
              <a:rPr lang="en-GB">
                <a:latin typeface="Verdana"/>
                <a:ea typeface="Verdana"/>
              </a:rPr>
              <a:t>Migrated iPad Set Up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101389" y="2726058"/>
            <a:ext cx="6673516" cy="1655762"/>
          </a:xfrm>
        </p:spPr>
        <p:txBody>
          <a:bodyPr>
            <a:normAutofit/>
          </a:bodyPr>
          <a:lstStyle/>
          <a:p>
            <a:r>
              <a:rPr lang="en-GB" sz="2800"/>
              <a:t>Student at home</a:t>
            </a:r>
          </a:p>
        </p:txBody>
      </p:sp>
    </p:spTree>
    <p:extLst>
      <p:ext uri="{BB962C8B-B14F-4D97-AF65-F5344CB8AC3E}">
        <p14:creationId xmlns:p14="http://schemas.microsoft.com/office/powerpoint/2010/main" val="343642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2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999" y="2160000"/>
            <a:ext cx="10052791" cy="392016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lvl="0" indent="0">
              <a:buNone/>
            </a:pPr>
            <a:r>
              <a:rPr lang="en-GB">
                <a:latin typeface="+mj-lt"/>
                <a:ea typeface="Verdana"/>
              </a:rPr>
              <a:t>The first part of these instructions is slightly different depending on whether you are </a:t>
            </a:r>
            <a:r>
              <a:rPr lang="en-GB" b="1">
                <a:latin typeface="+mj-lt"/>
                <a:ea typeface="Verdana"/>
              </a:rPr>
              <a:t>migrating</a:t>
            </a:r>
            <a:r>
              <a:rPr lang="en-GB">
                <a:latin typeface="+mj-lt"/>
                <a:ea typeface="Verdana"/>
              </a:rPr>
              <a:t> an iPad or setting up a brand </a:t>
            </a:r>
            <a:r>
              <a:rPr lang="en-GB" b="1">
                <a:latin typeface="+mj-lt"/>
                <a:ea typeface="Verdana"/>
              </a:rPr>
              <a:t>new</a:t>
            </a:r>
            <a:r>
              <a:rPr lang="en-GB">
                <a:latin typeface="+mj-lt"/>
                <a:ea typeface="Verdana"/>
              </a:rPr>
              <a:t> one.</a:t>
            </a:r>
          </a:p>
          <a:p>
            <a:pPr marL="0" lvl="0" indent="0">
              <a:buNone/>
            </a:pPr>
            <a:endParaRPr lang="en-GB" b="1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>
                <a:latin typeface="+mj-lt"/>
                <a:ea typeface="Verdana"/>
              </a:rPr>
              <a:t>IF you are </a:t>
            </a:r>
            <a:r>
              <a:rPr lang="en-GB" b="1">
                <a:latin typeface="+mj-lt"/>
                <a:ea typeface="Verdana"/>
              </a:rPr>
              <a:t>migrating</a:t>
            </a:r>
            <a:r>
              <a:rPr lang="en-GB">
                <a:latin typeface="+mj-lt"/>
                <a:ea typeface="Verdana"/>
              </a:rPr>
              <a:t> an iPad you need to first follow Steps A to C, then Step 1 onwards. </a:t>
            </a:r>
            <a:endParaRPr lang="en-GB">
              <a:latin typeface="+mj-lt"/>
            </a:endParaRPr>
          </a:p>
          <a:p>
            <a:pPr marL="0" lvl="0" indent="0">
              <a:buNone/>
            </a:pPr>
            <a:r>
              <a:rPr lang="en-GB" b="1">
                <a:latin typeface="+mj-lt"/>
                <a:ea typeface="Verdana"/>
              </a:rPr>
              <a:t>OR</a:t>
            </a:r>
          </a:p>
          <a:p>
            <a:pPr marL="514350" lvl="0" indent="-514350">
              <a:buFont typeface="+mj-lt"/>
              <a:buAutoNum type="arabicPeriod" startAt="2"/>
            </a:pPr>
            <a:r>
              <a:rPr lang="en-GB">
                <a:latin typeface="+mj-lt"/>
                <a:ea typeface="Verdana"/>
              </a:rPr>
              <a:t>IF you are setting up a </a:t>
            </a:r>
            <a:r>
              <a:rPr lang="en-GB" b="1">
                <a:latin typeface="+mj-lt"/>
                <a:ea typeface="Verdana"/>
              </a:rPr>
              <a:t>brand-new</a:t>
            </a:r>
            <a:r>
              <a:rPr lang="en-GB">
                <a:latin typeface="+mj-lt"/>
                <a:ea typeface="Verdana"/>
              </a:rPr>
              <a:t> iPad start with Step 1, which is on Slide 7.</a:t>
            </a:r>
          </a:p>
          <a:p>
            <a:pPr marL="285750" indent="-285750"/>
            <a:endParaRPr lang="en-GB" sz="1600" b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E9E1A-1E2A-4A81-9D7A-3101DD7213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Migrating an iPad or Setting up a new one?</a:t>
            </a:r>
          </a:p>
        </p:txBody>
      </p:sp>
    </p:spTree>
    <p:extLst>
      <p:ext uri="{BB962C8B-B14F-4D97-AF65-F5344CB8AC3E}">
        <p14:creationId xmlns:p14="http://schemas.microsoft.com/office/powerpoint/2010/main" val="1677600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3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999" y="2160000"/>
            <a:ext cx="9815284" cy="38845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600" b="1">
                <a:latin typeface="+mj-lt"/>
                <a:ea typeface="Verdana"/>
              </a:rPr>
              <a:t>*</a:t>
            </a:r>
            <a:r>
              <a:rPr lang="en-GB" sz="2600">
                <a:latin typeface="+mj-lt"/>
                <a:ea typeface="Verdana"/>
              </a:rPr>
              <a:t>You should have already saved your work to OneDrive – </a:t>
            </a:r>
            <a:r>
              <a:rPr lang="en-GB" sz="2600" b="1">
                <a:solidFill>
                  <a:schemeClr val="bg1">
                    <a:lumMod val="10000"/>
                  </a:schemeClr>
                </a:solidFill>
                <a:latin typeface="+mj-lt"/>
                <a:ea typeface="Verdana"/>
              </a:rPr>
              <a:t>if not, please do this before you begin.</a:t>
            </a:r>
          </a:p>
          <a:p>
            <a:pPr marL="0" indent="0">
              <a:buNone/>
            </a:pPr>
            <a:r>
              <a:rPr lang="en-GB" sz="2600">
                <a:latin typeface="+mj-lt"/>
                <a:ea typeface="Verdana"/>
              </a:rPr>
              <a:t>If you are not sure, check with your teacher when you are back in school.</a:t>
            </a:r>
            <a:r>
              <a:rPr lang="en-GB" sz="2600" b="1">
                <a:latin typeface="+mj-lt"/>
                <a:ea typeface="Verdana"/>
              </a:rPr>
              <a:t>*</a:t>
            </a:r>
            <a:endParaRPr lang="en-GB" sz="2600" b="1">
              <a:latin typeface="+mj-lt"/>
            </a:endParaRPr>
          </a:p>
          <a:p>
            <a:pPr marL="285750" indent="-285750"/>
            <a:endParaRPr lang="en-GB" sz="2600" b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E9E1A-1E2A-4A81-9D7A-3101DD7213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Verdana"/>
                <a:ea typeface="Verdana"/>
              </a:rPr>
              <a:t> * Did you ‘back up’ your iPad? *</a:t>
            </a:r>
          </a:p>
        </p:txBody>
      </p:sp>
    </p:spTree>
    <p:extLst>
      <p:ext uri="{BB962C8B-B14F-4D97-AF65-F5344CB8AC3E}">
        <p14:creationId xmlns:p14="http://schemas.microsoft.com/office/powerpoint/2010/main" val="1448597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4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719" y="2297890"/>
            <a:ext cx="9177438" cy="3884540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GB" sz="2600">
                <a:latin typeface="+mj-lt"/>
              </a:rPr>
              <a:t>Open Settings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600">
                <a:latin typeface="+mj-lt"/>
              </a:rPr>
              <a:t>Then General</a:t>
            </a:r>
          </a:p>
          <a:p>
            <a:pPr marL="0" lvl="0" indent="0">
              <a:buNone/>
            </a:pPr>
            <a:endParaRPr lang="en-GB" sz="2600" b="1">
              <a:latin typeface="+mj-lt"/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GB" sz="2600">
                <a:latin typeface="+mj-lt"/>
              </a:rPr>
              <a:t>Tap </a:t>
            </a:r>
            <a:r>
              <a:rPr lang="en-GB" sz="2600" b="1">
                <a:latin typeface="+mj-lt"/>
              </a:rPr>
              <a:t>Transfer or </a:t>
            </a:r>
          </a:p>
          <a:p>
            <a:pPr marL="0" indent="0">
              <a:buNone/>
            </a:pPr>
            <a:r>
              <a:rPr lang="en-GB" sz="2600" b="1">
                <a:latin typeface="+mj-lt"/>
              </a:rPr>
              <a:t>Reset iPad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E9E1A-1E2A-4A81-9D7A-3101DD7213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Verdana"/>
                <a:ea typeface="Verdana"/>
              </a:rPr>
              <a:t>A. Erase Your iPad (part 1)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DB91D1-1525-9A49-8DC2-7333A9F7099B}"/>
              </a:ext>
            </a:extLst>
          </p:cNvPr>
          <p:cNvSpPr/>
          <p:nvPr/>
        </p:nvSpPr>
        <p:spPr>
          <a:xfrm>
            <a:off x="6772759" y="5191932"/>
            <a:ext cx="5197031" cy="542441"/>
          </a:xfrm>
          <a:prstGeom prst="rect">
            <a:avLst/>
          </a:prstGeom>
          <a:noFill/>
          <a:ln w="5715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AE70FB-A9C7-BD4A-B4C0-5B97A61C5699}"/>
              </a:ext>
            </a:extLst>
          </p:cNvPr>
          <p:cNvSpPr/>
          <p:nvPr/>
        </p:nvSpPr>
        <p:spPr>
          <a:xfrm>
            <a:off x="5300420" y="3174139"/>
            <a:ext cx="5197031" cy="542441"/>
          </a:xfrm>
          <a:prstGeom prst="rect">
            <a:avLst/>
          </a:prstGeom>
          <a:noFill/>
          <a:ln w="5715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000" y="1260000"/>
            <a:ext cx="7153275" cy="5086350"/>
          </a:xfrm>
          <a:prstGeom prst="rect">
            <a:avLst/>
          </a:prstGeom>
        </p:spPr>
      </p:pic>
      <p:sp>
        <p:nvSpPr>
          <p:cNvPr id="16" name="Right Arrow 15">
            <a:extLst>
              <a:ext uri="{FF2B5EF4-FFF2-40B4-BE49-F238E27FC236}">
                <a16:creationId xmlns:a16="http://schemas.microsoft.com/office/drawing/2014/main" id="{E41FD2E3-7837-5C46-BFC7-4F5AAFA2FA91}"/>
              </a:ext>
            </a:extLst>
          </p:cNvPr>
          <p:cNvSpPr/>
          <p:nvPr/>
        </p:nvSpPr>
        <p:spPr>
          <a:xfrm>
            <a:off x="2927313" y="5557075"/>
            <a:ext cx="4403249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773C12-2735-9047-8AA3-0E7607118506}"/>
              </a:ext>
            </a:extLst>
          </p:cNvPr>
          <p:cNvSpPr/>
          <p:nvPr/>
        </p:nvSpPr>
        <p:spPr>
          <a:xfrm>
            <a:off x="7430853" y="5751392"/>
            <a:ext cx="4417017" cy="214939"/>
          </a:xfrm>
          <a:prstGeom prst="rect">
            <a:avLst/>
          </a:prstGeom>
          <a:noFill/>
          <a:ln w="57150">
            <a:solidFill>
              <a:srgbClr val="CC1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26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dirty="0" smtClean="0"/>
              <a:t>5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719" y="3792103"/>
            <a:ext cx="3561257" cy="38845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600"/>
              <a:t>Tap </a:t>
            </a:r>
            <a:r>
              <a:rPr lang="en-GB" sz="2600" b="1">
                <a:solidFill>
                  <a:srgbClr val="085BA0"/>
                </a:solidFill>
              </a:rPr>
              <a:t>Erase all content and settings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E9E1A-1E2A-4A81-9D7A-3101DD7213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Verdana"/>
                <a:ea typeface="Verdana"/>
              </a:rPr>
              <a:t>B. Erase Your iPad (part 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DB91D1-1525-9A49-8DC2-7333A9F7099B}"/>
              </a:ext>
            </a:extLst>
          </p:cNvPr>
          <p:cNvSpPr/>
          <p:nvPr/>
        </p:nvSpPr>
        <p:spPr>
          <a:xfrm>
            <a:off x="6772759" y="5191932"/>
            <a:ext cx="5197031" cy="542441"/>
          </a:xfrm>
          <a:prstGeom prst="rect">
            <a:avLst/>
          </a:prstGeom>
          <a:noFill/>
          <a:ln w="5715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AE70FB-A9C7-BD4A-B4C0-5B97A61C5699}"/>
              </a:ext>
            </a:extLst>
          </p:cNvPr>
          <p:cNvSpPr/>
          <p:nvPr/>
        </p:nvSpPr>
        <p:spPr>
          <a:xfrm>
            <a:off x="5300420" y="3174139"/>
            <a:ext cx="5197031" cy="542441"/>
          </a:xfrm>
          <a:prstGeom prst="rect">
            <a:avLst/>
          </a:prstGeom>
          <a:noFill/>
          <a:ln w="5715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68AC521-96AA-3444-9EE0-3BC208D927AA}"/>
              </a:ext>
            </a:extLst>
          </p:cNvPr>
          <p:cNvGrpSpPr/>
          <p:nvPr/>
        </p:nvGrpSpPr>
        <p:grpSpPr>
          <a:xfrm>
            <a:off x="3925976" y="2564055"/>
            <a:ext cx="8978617" cy="3772715"/>
            <a:chOff x="4400989" y="1542642"/>
            <a:chExt cx="8978617" cy="3772715"/>
          </a:xfrm>
        </p:grpSpPr>
        <p:pic>
          <p:nvPicPr>
            <p:cNvPr id="5" name="Picture 4" descr="Graphical user interface, application, Teams&#10;&#10;Description automatically generated">
              <a:extLst>
                <a:ext uri="{FF2B5EF4-FFF2-40B4-BE49-F238E27FC236}">
                  <a16:creationId xmlns:a16="http://schemas.microsoft.com/office/drawing/2014/main" id="{4660DFE9-62EB-AF42-B369-BD543F6116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5" t="36749" r="-16818" b="-1735"/>
            <a:stretch/>
          </p:blipFill>
          <p:spPr>
            <a:xfrm>
              <a:off x="4400989" y="1542642"/>
              <a:ext cx="8978617" cy="3772715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5773C12-2735-9047-8AA3-0E7607118506}"/>
                </a:ext>
              </a:extLst>
            </p:cNvPr>
            <p:cNvSpPr/>
            <p:nvPr/>
          </p:nvSpPr>
          <p:spPr>
            <a:xfrm>
              <a:off x="7162765" y="4822714"/>
              <a:ext cx="4417017" cy="214939"/>
            </a:xfrm>
            <a:prstGeom prst="rect">
              <a:avLst/>
            </a:prstGeom>
            <a:noFill/>
            <a:ln w="57150">
              <a:solidFill>
                <a:srgbClr val="CC13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ight Arrow 15">
            <a:extLst>
              <a:ext uri="{FF2B5EF4-FFF2-40B4-BE49-F238E27FC236}">
                <a16:creationId xmlns:a16="http://schemas.microsoft.com/office/drawing/2014/main" id="{E41FD2E3-7837-5C46-BFC7-4F5AAFA2FA91}"/>
              </a:ext>
            </a:extLst>
          </p:cNvPr>
          <p:cNvSpPr/>
          <p:nvPr/>
        </p:nvSpPr>
        <p:spPr>
          <a:xfrm>
            <a:off x="2084262" y="5699144"/>
            <a:ext cx="4403249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918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dirty="0" smtClean="0"/>
              <a:t>6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719" y="1486730"/>
            <a:ext cx="9177438" cy="38845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buNone/>
            </a:pPr>
            <a:endParaRPr lang="en-GB" sz="1800" b="1">
              <a:latin typeface="+mj-lt"/>
            </a:endParaRPr>
          </a:p>
          <a:p>
            <a:pPr marL="0" indent="0">
              <a:buNone/>
            </a:pPr>
            <a:r>
              <a:rPr lang="en-GB"/>
              <a:t> 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/>
              <a:t>Tap</a:t>
            </a:r>
            <a:r>
              <a:rPr lang="en-GB" b="1"/>
              <a:t> </a:t>
            </a:r>
            <a:r>
              <a:rPr lang="en-GB" b="1">
                <a:solidFill>
                  <a:srgbClr val="085BA0"/>
                </a:solidFill>
              </a:rPr>
              <a:t>Continue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E9E1A-1E2A-4A81-9D7A-3101DD7213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Verdana"/>
                <a:ea typeface="Verdana"/>
              </a:rPr>
              <a:t>C. Erase Your iPad (part 3)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DB91D1-1525-9A49-8DC2-7333A9F7099B}"/>
              </a:ext>
            </a:extLst>
          </p:cNvPr>
          <p:cNvSpPr/>
          <p:nvPr/>
        </p:nvSpPr>
        <p:spPr>
          <a:xfrm>
            <a:off x="6772759" y="5191932"/>
            <a:ext cx="5197031" cy="542441"/>
          </a:xfrm>
          <a:prstGeom prst="rect">
            <a:avLst/>
          </a:prstGeom>
          <a:noFill/>
          <a:ln w="5715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AE70FB-A9C7-BD4A-B4C0-5B97A61C5699}"/>
              </a:ext>
            </a:extLst>
          </p:cNvPr>
          <p:cNvSpPr/>
          <p:nvPr/>
        </p:nvSpPr>
        <p:spPr>
          <a:xfrm>
            <a:off x="5300420" y="3174139"/>
            <a:ext cx="5197031" cy="542441"/>
          </a:xfrm>
          <a:prstGeom prst="rect">
            <a:avLst/>
          </a:prstGeom>
          <a:noFill/>
          <a:ln w="5715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8EDE30B-8012-1B42-AF05-FC4FED9D2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2" t="12643" r="15650" b="2515"/>
          <a:stretch/>
        </p:blipFill>
        <p:spPr>
          <a:xfrm>
            <a:off x="4605362" y="1142917"/>
            <a:ext cx="6293350" cy="5558978"/>
          </a:xfrm>
          <a:prstGeom prst="rect">
            <a:avLst/>
          </a:prstGeom>
        </p:spPr>
      </p:pic>
      <p:sp>
        <p:nvSpPr>
          <p:cNvPr id="16" name="Right Arrow 15">
            <a:extLst>
              <a:ext uri="{FF2B5EF4-FFF2-40B4-BE49-F238E27FC236}">
                <a16:creationId xmlns:a16="http://schemas.microsoft.com/office/drawing/2014/main" id="{E41FD2E3-7837-5C46-BFC7-4F5AAFA2FA91}"/>
              </a:ext>
            </a:extLst>
          </p:cNvPr>
          <p:cNvSpPr/>
          <p:nvPr/>
        </p:nvSpPr>
        <p:spPr>
          <a:xfrm>
            <a:off x="1822997" y="5927309"/>
            <a:ext cx="4403249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773C12-2735-9047-8AA3-0E7607118506}"/>
              </a:ext>
            </a:extLst>
          </p:cNvPr>
          <p:cNvSpPr/>
          <p:nvPr/>
        </p:nvSpPr>
        <p:spPr>
          <a:xfrm>
            <a:off x="5830653" y="1330956"/>
            <a:ext cx="4417017" cy="505336"/>
          </a:xfrm>
          <a:prstGeom prst="rect">
            <a:avLst/>
          </a:prstGeom>
          <a:noFill/>
          <a:ln w="57150">
            <a:solidFill>
              <a:srgbClr val="CC1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773C12-2735-9047-8AA3-0E7607118506}"/>
              </a:ext>
            </a:extLst>
          </p:cNvPr>
          <p:cNvSpPr/>
          <p:nvPr/>
        </p:nvSpPr>
        <p:spPr>
          <a:xfrm>
            <a:off x="6400800" y="5933436"/>
            <a:ext cx="2971800" cy="505336"/>
          </a:xfrm>
          <a:prstGeom prst="rect">
            <a:avLst/>
          </a:prstGeom>
          <a:noFill/>
          <a:ln w="57150">
            <a:solidFill>
              <a:srgbClr val="CC1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08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7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999" y="2160000"/>
            <a:ext cx="5827549" cy="296993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600" b="1">
                <a:latin typeface="+mj-lt"/>
              </a:rPr>
              <a:t>“Hello Screen”</a:t>
            </a:r>
          </a:p>
          <a:p>
            <a:pPr marL="285750" lvl="0" indent="-285750"/>
            <a:r>
              <a:rPr lang="en-GB" sz="2600">
                <a:latin typeface="+mj-lt"/>
              </a:rPr>
              <a:t>Press the </a:t>
            </a:r>
            <a:r>
              <a:rPr lang="en-GB" sz="2600" b="1">
                <a:latin typeface="+mj-lt"/>
              </a:rPr>
              <a:t>Home</a:t>
            </a:r>
            <a:r>
              <a:rPr lang="en-GB" sz="2600">
                <a:latin typeface="+mj-lt"/>
              </a:rPr>
              <a:t> Button at bottom of the screen (on black screen frame)</a:t>
            </a:r>
          </a:p>
          <a:p>
            <a:pPr marL="285750" indent="-285750"/>
            <a:endParaRPr lang="en-GB" sz="2600" b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E9E1A-1E2A-4A81-9D7A-3101DD7213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1. Power on your iPad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00" y="1080001"/>
            <a:ext cx="4116661" cy="5486665"/>
          </a:xfrm>
          <a:prstGeom prst="rect">
            <a:avLst/>
          </a:prstGeom>
        </p:spPr>
      </p:pic>
      <p:sp>
        <p:nvSpPr>
          <p:cNvPr id="9" name="Down Arrow 8"/>
          <p:cNvSpPr/>
          <p:nvPr/>
        </p:nvSpPr>
        <p:spPr>
          <a:xfrm>
            <a:off x="8607498" y="5584933"/>
            <a:ext cx="536503" cy="1034625"/>
          </a:xfrm>
          <a:prstGeom prst="downArrow">
            <a:avLst/>
          </a:prstGeom>
          <a:solidFill>
            <a:schemeClr val="accent2"/>
          </a:solidFill>
          <a:ln w="3175" cmpd="sng">
            <a:solidFill>
              <a:schemeClr val="bg1">
                <a:lumMod val="1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95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8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8943" y="2160000"/>
            <a:ext cx="5117938" cy="1639801"/>
          </a:xfrm>
        </p:spPr>
        <p:txBody>
          <a:bodyPr>
            <a:normAutofit/>
          </a:bodyPr>
          <a:lstStyle/>
          <a:p>
            <a:pPr marL="285750" lvl="0" indent="-285750"/>
            <a:r>
              <a:rPr lang="en-GB" sz="2600">
                <a:latin typeface="+mj-lt"/>
              </a:rPr>
              <a:t>Select the </a:t>
            </a:r>
            <a:r>
              <a:rPr lang="en-GB" sz="2600" b="1">
                <a:latin typeface="+mj-lt"/>
              </a:rPr>
              <a:t>English</a:t>
            </a:r>
            <a:r>
              <a:rPr lang="en-GB" sz="2600">
                <a:latin typeface="+mj-lt"/>
              </a:rPr>
              <a:t> language option</a:t>
            </a:r>
          </a:p>
          <a:p>
            <a:pPr marL="285750" indent="-285750"/>
            <a:endParaRPr lang="en-GB" sz="2600" b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E9E1A-1E2A-4A81-9D7A-3101DD7213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2. Select Language Screen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792384" y="3287269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E21448-93F0-0C43-9754-526834A7312B}"/>
              </a:ext>
            </a:extLst>
          </p:cNvPr>
          <p:cNvGrpSpPr/>
          <p:nvPr/>
        </p:nvGrpSpPr>
        <p:grpSpPr>
          <a:xfrm>
            <a:off x="6768000" y="1080000"/>
            <a:ext cx="4166235" cy="5554980"/>
            <a:chOff x="6768000" y="1080000"/>
            <a:chExt cx="4166235" cy="555498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8000" y="1080000"/>
              <a:ext cx="4166235" cy="555498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B4183F3-0743-5848-8D5D-E51DEDC1CF9D}"/>
                </a:ext>
              </a:extLst>
            </p:cNvPr>
            <p:cNvSpPr/>
            <p:nvPr/>
          </p:nvSpPr>
          <p:spPr>
            <a:xfrm>
              <a:off x="7739406" y="3287270"/>
              <a:ext cx="2243580" cy="382900"/>
            </a:xfrm>
            <a:prstGeom prst="rect">
              <a:avLst/>
            </a:prstGeom>
            <a:noFill/>
            <a:ln w="57150">
              <a:solidFill>
                <a:srgbClr val="CC13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7034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9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9027" y="1442621"/>
            <a:ext cx="5586597" cy="4829736"/>
          </a:xfrm>
        </p:spPr>
        <p:txBody>
          <a:bodyPr>
            <a:normAutofit/>
          </a:bodyPr>
          <a:lstStyle/>
          <a:p>
            <a:pPr marL="360362" lvl="1" indent="0">
              <a:buNone/>
            </a:pPr>
            <a:endParaRPr lang="en-GB" sz="2800"/>
          </a:p>
          <a:p>
            <a:pPr marL="285750" indent="-285750"/>
            <a:r>
              <a:rPr lang="en-GB"/>
              <a:t>Select the </a:t>
            </a:r>
            <a:r>
              <a:rPr lang="en-GB" b="1">
                <a:solidFill>
                  <a:schemeClr val="bg1">
                    <a:lumMod val="10000"/>
                  </a:schemeClr>
                </a:solidFill>
              </a:rPr>
              <a:t>United Kingdom </a:t>
            </a:r>
            <a:r>
              <a:rPr lang="en-GB"/>
              <a:t>Country</a:t>
            </a:r>
            <a:r>
              <a:rPr lang="en-GB" b="1"/>
              <a:t> </a:t>
            </a:r>
            <a:r>
              <a:rPr lang="en-GB"/>
              <a:t>option</a:t>
            </a:r>
          </a:p>
          <a:p>
            <a:pPr marL="285750" indent="-285750"/>
            <a:endParaRPr lang="en-GB"/>
          </a:p>
          <a:p>
            <a:pPr marL="285750" indent="-285750"/>
            <a:endParaRPr lang="en-GB"/>
          </a:p>
          <a:p>
            <a:pPr marL="285750" indent="-285750"/>
            <a:endParaRPr lang="en-GB"/>
          </a:p>
          <a:p>
            <a:pPr marL="285750" indent="-285750"/>
            <a:endParaRPr lang="en-GB"/>
          </a:p>
          <a:p>
            <a:pPr marL="285750" indent="-285750"/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3. Select Country Screen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792384" y="3586183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150188E-4E80-CD4B-BFC3-EDB69341B622}"/>
              </a:ext>
            </a:extLst>
          </p:cNvPr>
          <p:cNvGrpSpPr/>
          <p:nvPr/>
        </p:nvGrpSpPr>
        <p:grpSpPr>
          <a:xfrm>
            <a:off x="6768000" y="1080000"/>
            <a:ext cx="4166235" cy="5554980"/>
            <a:chOff x="6768000" y="1080000"/>
            <a:chExt cx="4166235" cy="555498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8000" y="1080000"/>
              <a:ext cx="4166235" cy="555498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62D1BF-D27F-5A4A-957B-2CA664A8AE25}"/>
                </a:ext>
              </a:extLst>
            </p:cNvPr>
            <p:cNvSpPr/>
            <p:nvPr/>
          </p:nvSpPr>
          <p:spPr>
            <a:xfrm>
              <a:off x="7692272" y="3729020"/>
              <a:ext cx="2309567" cy="274123"/>
            </a:xfrm>
            <a:prstGeom prst="rect">
              <a:avLst/>
            </a:prstGeom>
            <a:noFill/>
            <a:ln w="57150">
              <a:solidFill>
                <a:srgbClr val="CC13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5182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10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9027" y="1442621"/>
            <a:ext cx="4665967" cy="48297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endParaRPr lang="en-GB"/>
          </a:p>
          <a:p>
            <a:pPr marL="285750" indent="-285750"/>
            <a:endParaRPr lang="en-GB"/>
          </a:p>
          <a:p>
            <a:pPr marL="285750" indent="-285750"/>
            <a:endParaRPr lang="en-GB"/>
          </a:p>
          <a:p>
            <a:pPr marL="285750" indent="-285750"/>
            <a:endParaRPr lang="en-GB"/>
          </a:p>
          <a:p>
            <a:pPr marL="285750" indent="-285750"/>
            <a:endParaRPr lang="en-GB"/>
          </a:p>
          <a:p>
            <a:pPr marL="0" indent="0">
              <a:buNone/>
            </a:pPr>
            <a:r>
              <a:rPr lang="en-GB" sz="2600"/>
              <a:t>Tap </a:t>
            </a:r>
            <a:r>
              <a:rPr lang="en-GB" sz="2600" b="1">
                <a:solidFill>
                  <a:srgbClr val="085BA0"/>
                </a:solidFill>
              </a:rPr>
              <a:t>Set Up Manually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4. Quick Start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036205" y="5206169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2FA3E4-5AF4-0C4A-B702-B0CC02080C7E}"/>
              </a:ext>
            </a:extLst>
          </p:cNvPr>
          <p:cNvGrpSpPr/>
          <p:nvPr/>
        </p:nvGrpSpPr>
        <p:grpSpPr>
          <a:xfrm>
            <a:off x="7117286" y="1537140"/>
            <a:ext cx="3781425" cy="4400550"/>
            <a:chOff x="7117286" y="1537140"/>
            <a:chExt cx="3781425" cy="44005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7286" y="1537140"/>
              <a:ext cx="3781425" cy="440055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62D1BF-D27F-5A4A-957B-2CA664A8AE25}"/>
                </a:ext>
              </a:extLst>
            </p:cNvPr>
            <p:cNvSpPr/>
            <p:nvPr/>
          </p:nvSpPr>
          <p:spPr>
            <a:xfrm>
              <a:off x="8408708" y="5439266"/>
              <a:ext cx="1008669" cy="309514"/>
            </a:xfrm>
            <a:prstGeom prst="rect">
              <a:avLst/>
            </a:prstGeom>
            <a:noFill/>
            <a:ln w="57150">
              <a:solidFill>
                <a:srgbClr val="CC13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2864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11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6664" y="2160000"/>
            <a:ext cx="6865015" cy="38649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60045" lvl="1" indent="0">
              <a:buNone/>
            </a:pPr>
            <a:endParaRPr lang="en-GB" sz="1800" dirty="0"/>
          </a:p>
          <a:p>
            <a:pPr marL="342900" indent="-342900">
              <a:buFont typeface="+mj-lt"/>
              <a:buAutoNum type="alphaLcParenR"/>
            </a:pPr>
            <a:r>
              <a:rPr lang="en-GB" dirty="0">
                <a:latin typeface="Verdana"/>
                <a:ea typeface="Verdana"/>
              </a:rPr>
              <a:t>Choose your home </a:t>
            </a:r>
            <a:r>
              <a:rPr lang="en-GB" b="1" dirty="0">
                <a:latin typeface="Verdana"/>
                <a:ea typeface="Verdana"/>
              </a:rPr>
              <a:t>Wi-Fi</a:t>
            </a:r>
            <a:r>
              <a:rPr lang="en-GB" dirty="0">
                <a:latin typeface="Verdana"/>
                <a:ea typeface="Verdana"/>
              </a:rPr>
              <a:t> from the available list</a:t>
            </a:r>
          </a:p>
          <a:p>
            <a:pPr marL="342900" indent="-342900">
              <a:buFont typeface="+mj-lt"/>
              <a:buAutoNum type="alphaLcParenR"/>
            </a:pPr>
            <a:r>
              <a:rPr lang="en-GB" dirty="0">
                <a:latin typeface="Verdana"/>
                <a:ea typeface="Verdana"/>
              </a:rPr>
              <a:t>Enter your home Wi-Fi </a:t>
            </a:r>
            <a:r>
              <a:rPr lang="en-GB" b="1" dirty="0">
                <a:latin typeface="Verdana"/>
                <a:ea typeface="Verdana"/>
              </a:rPr>
              <a:t>Password</a:t>
            </a:r>
            <a:r>
              <a:rPr lang="en-GB" dirty="0">
                <a:latin typeface="Verdana"/>
                <a:ea typeface="Verdana"/>
              </a:rPr>
              <a:t> </a:t>
            </a:r>
            <a:endParaRPr lang="en-GB" dirty="0"/>
          </a:p>
          <a:p>
            <a:pPr marL="342900" indent="-342900">
              <a:buFont typeface="+mj-lt"/>
              <a:buAutoNum type="alphaLcParenR"/>
            </a:pPr>
            <a:r>
              <a:rPr lang="en-GB" dirty="0">
                <a:solidFill>
                  <a:schemeClr val="bg1">
                    <a:lumMod val="10000"/>
                  </a:schemeClr>
                </a:solidFill>
                <a:latin typeface="Verdana"/>
                <a:ea typeface="Verdana"/>
              </a:rPr>
              <a:t>Click</a:t>
            </a:r>
            <a:r>
              <a:rPr lang="en-GB" b="1" dirty="0">
                <a:solidFill>
                  <a:schemeClr val="bg1">
                    <a:lumMod val="10000"/>
                  </a:schemeClr>
                </a:solidFill>
                <a:latin typeface="Verdana"/>
                <a:ea typeface="Verdana"/>
              </a:rPr>
              <a:t> </a:t>
            </a:r>
            <a:r>
              <a:rPr lang="en-GB" b="1" dirty="0">
                <a:solidFill>
                  <a:srgbClr val="085BA0"/>
                </a:solidFill>
                <a:latin typeface="Verdana"/>
                <a:ea typeface="Verdana"/>
              </a:rPr>
              <a:t>Next</a:t>
            </a:r>
            <a:r>
              <a:rPr lang="en-GB" b="1" dirty="0">
                <a:solidFill>
                  <a:schemeClr val="bg1">
                    <a:lumMod val="10000"/>
                  </a:schemeClr>
                </a:solidFill>
                <a:latin typeface="Verdana"/>
                <a:ea typeface="Verdana"/>
              </a:rPr>
              <a:t> 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  <a:latin typeface="Verdana"/>
                <a:ea typeface="Verdana"/>
              </a:rPr>
              <a:t>to continue to the </a:t>
            </a:r>
            <a:r>
              <a:rPr lang="en-GB" b="1" dirty="0">
                <a:solidFill>
                  <a:schemeClr val="bg1">
                    <a:lumMod val="10000"/>
                  </a:schemeClr>
                </a:solidFill>
                <a:latin typeface="Verdana"/>
                <a:ea typeface="Verdana"/>
              </a:rPr>
              <a:t>Remote Management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  <a:latin typeface="Verdana"/>
                <a:ea typeface="Verdana"/>
              </a:rPr>
              <a:t> screen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5. Choose Wi-Fi Network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1B40D6-BE53-C549-9837-F52A3386CD73}"/>
              </a:ext>
            </a:extLst>
          </p:cNvPr>
          <p:cNvGrpSpPr/>
          <p:nvPr/>
        </p:nvGrpSpPr>
        <p:grpSpPr>
          <a:xfrm>
            <a:off x="7284400" y="1023322"/>
            <a:ext cx="4166235" cy="5554980"/>
            <a:chOff x="7284400" y="1023322"/>
            <a:chExt cx="4166235" cy="555498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4400" y="1023322"/>
              <a:ext cx="4166235" cy="555498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0543800" y="1961496"/>
              <a:ext cx="433953" cy="309966"/>
            </a:xfrm>
            <a:prstGeom prst="rect">
              <a:avLst/>
            </a:prstGeom>
            <a:noFill/>
            <a:ln w="635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rgbClr val="C00000"/>
                  </a:solidFill>
                </a:ln>
                <a:noFill/>
              </a:endParaRPr>
            </a:p>
          </p:txBody>
        </p:sp>
      </p:grpSp>
      <p:sp>
        <p:nvSpPr>
          <p:cNvPr id="8" name="Right Arrow 7"/>
          <p:cNvSpPr/>
          <p:nvPr/>
        </p:nvSpPr>
        <p:spPr>
          <a:xfrm>
            <a:off x="6148325" y="3881271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525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12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00" y="2160000"/>
            <a:ext cx="5708996" cy="38649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60045" lvl="1" indent="0">
              <a:buNone/>
            </a:pPr>
            <a:endParaRPr lang="en-GB" sz="1200"/>
          </a:p>
          <a:p>
            <a:pPr marL="0" indent="0">
              <a:buNone/>
            </a:pPr>
            <a:r>
              <a:rPr lang="en-GB" sz="2600"/>
              <a:t>Tap </a:t>
            </a:r>
            <a:r>
              <a:rPr lang="en-GB" sz="2600" b="1">
                <a:solidFill>
                  <a:srgbClr val="085BA0"/>
                </a:solidFill>
              </a:rPr>
              <a:t>Next</a:t>
            </a:r>
            <a:endParaRPr lang="en-GB" sz="2600">
              <a:solidFill>
                <a:srgbClr val="085BA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6. Remote Management Screen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304328" y="1910267"/>
            <a:ext cx="3543759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C76A9F3-4FCF-3742-ACA5-593046357B8B}"/>
              </a:ext>
            </a:extLst>
          </p:cNvPr>
          <p:cNvGrpSpPr/>
          <p:nvPr/>
        </p:nvGrpSpPr>
        <p:grpSpPr>
          <a:xfrm>
            <a:off x="6768000" y="1080000"/>
            <a:ext cx="4166235" cy="5554980"/>
            <a:chOff x="6768000" y="1080000"/>
            <a:chExt cx="4166235" cy="555498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8000" y="1080000"/>
              <a:ext cx="4166235" cy="555498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0106886" y="2035289"/>
              <a:ext cx="308345" cy="202018"/>
            </a:xfrm>
            <a:prstGeom prst="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40854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13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999" y="2160000"/>
            <a:ext cx="5700319" cy="3864917"/>
          </a:xfrm>
        </p:spPr>
        <p:txBody>
          <a:bodyPr>
            <a:normAutofit/>
          </a:bodyPr>
          <a:lstStyle/>
          <a:p>
            <a:pPr marL="360362" lvl="1" indent="0">
              <a:buNone/>
            </a:pPr>
            <a:endParaRPr lang="en-GB" sz="1200"/>
          </a:p>
          <a:p>
            <a:pPr marL="285750" indent="-285750"/>
            <a:r>
              <a:rPr lang="en-GB" sz="2600">
                <a:solidFill>
                  <a:schemeClr val="bg1">
                    <a:lumMod val="10000"/>
                  </a:schemeClr>
                </a:solidFill>
              </a:rPr>
              <a:t>Tap </a:t>
            </a:r>
            <a:r>
              <a:rPr lang="en-GB" sz="2600" b="1">
                <a:solidFill>
                  <a:srgbClr val="085BA0"/>
                </a:solidFill>
              </a:rPr>
              <a:t>Next</a:t>
            </a:r>
            <a:r>
              <a:rPr lang="en-GB" sz="2600" b="1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2600">
                <a:solidFill>
                  <a:schemeClr val="bg1">
                    <a:lumMod val="10000"/>
                  </a:schemeClr>
                </a:solidFill>
              </a:rPr>
              <a:t>(only tap once)</a:t>
            </a:r>
            <a:r>
              <a:rPr lang="en-GB" sz="2600" b="1">
                <a:solidFill>
                  <a:schemeClr val="bg1">
                    <a:lumMod val="1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GB" sz="2400">
                <a:solidFill>
                  <a:srgbClr val="085BA0"/>
                </a:solidFill>
              </a:rPr>
              <a:t>*Be patient, it may take some time for the next screen to appear</a:t>
            </a:r>
          </a:p>
          <a:p>
            <a:pPr marL="285750" indent="-285750"/>
            <a:r>
              <a:rPr lang="en-GB" sz="2600"/>
              <a:t>The next screen will be the </a:t>
            </a:r>
            <a:r>
              <a:rPr lang="en-GB" sz="2600" b="1"/>
              <a:t>Remote Management</a:t>
            </a:r>
            <a:r>
              <a:rPr lang="en-GB" sz="2600"/>
              <a:t> sign in screen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7. Edinburgh Logo Screen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00" y="1080000"/>
            <a:ext cx="4166235" cy="555498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6377480" y="3138164"/>
            <a:ext cx="3589479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0104120" y="3288300"/>
            <a:ext cx="461311" cy="262203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476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14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8639" y="2511820"/>
            <a:ext cx="6049142" cy="38649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60045" lvl="1" indent="0">
              <a:buNone/>
            </a:pPr>
            <a:endParaRPr lang="en-GB" sz="1200"/>
          </a:p>
          <a:p>
            <a:pPr marL="342900" indent="-342900">
              <a:buFont typeface="+mj-lt"/>
              <a:buAutoNum type="alphaLcParenR"/>
            </a:pPr>
            <a:r>
              <a:rPr lang="en-GB" sz="2600">
                <a:latin typeface="Verdana"/>
                <a:ea typeface="Verdana"/>
              </a:rPr>
              <a:t>Enter your Office 365 login Username.</a:t>
            </a:r>
            <a:endParaRPr lang="en-GB" sz="2600"/>
          </a:p>
          <a:p>
            <a:pPr marL="0" indent="0">
              <a:buNone/>
            </a:pPr>
            <a:r>
              <a:rPr lang="en-GB" sz="2600" b="1">
                <a:solidFill>
                  <a:srgbClr val="085BA0"/>
                </a:solidFill>
                <a:latin typeface="Verdana"/>
                <a:ea typeface="Verdana"/>
              </a:rPr>
              <a:t>Note:</a:t>
            </a:r>
            <a:r>
              <a:rPr lang="en-GB" sz="2600">
                <a:solidFill>
                  <a:srgbClr val="085BA0"/>
                </a:solidFill>
                <a:latin typeface="Verdana"/>
                <a:ea typeface="Verdana"/>
              </a:rPr>
              <a:t> Your Office 365 login is your </a:t>
            </a:r>
            <a:r>
              <a:rPr lang="en-GB" sz="2600" b="1">
                <a:solidFill>
                  <a:srgbClr val="085BA0"/>
                </a:solidFill>
                <a:latin typeface="Verdana"/>
                <a:ea typeface="Verdana"/>
              </a:rPr>
              <a:t>SCN</a:t>
            </a:r>
            <a:r>
              <a:rPr lang="en-GB" sz="2600">
                <a:solidFill>
                  <a:srgbClr val="085BA0"/>
                </a:solidFill>
                <a:latin typeface="Verdana"/>
                <a:ea typeface="Verdana"/>
              </a:rPr>
              <a:t> followed by</a:t>
            </a:r>
            <a:r>
              <a:rPr lang="en-GB" sz="2600">
                <a:solidFill>
                  <a:srgbClr val="1C6DB6"/>
                </a:solidFill>
                <a:latin typeface="Verdana"/>
                <a:ea typeface="Verdana"/>
              </a:rPr>
              <a:t> </a:t>
            </a:r>
            <a:r>
              <a:rPr lang="en-GB" sz="2600">
                <a:latin typeface="Verdana"/>
                <a:ea typeface="Verdana"/>
                <a:hlinkClick r:id="rId3" tooltip="mailto:username@appleid.ea.edin.sch.uk"/>
              </a:rPr>
              <a:t>@ea.edin.sch.uk</a:t>
            </a:r>
            <a:endParaRPr lang="en-GB" sz="2600">
              <a:solidFill>
                <a:srgbClr val="085BA0"/>
              </a:solidFill>
              <a:latin typeface="Verdana"/>
              <a:ea typeface="Verdana"/>
            </a:endParaRPr>
          </a:p>
          <a:p>
            <a:pPr marL="0" indent="0">
              <a:buNone/>
            </a:pPr>
            <a:r>
              <a:rPr lang="en-GB" sz="2600">
                <a:latin typeface="Verdana"/>
                <a:ea typeface="Verdana"/>
              </a:rPr>
              <a:t>b)Tap </a:t>
            </a:r>
            <a:r>
              <a:rPr lang="en-GB" sz="2600" b="1">
                <a:solidFill>
                  <a:srgbClr val="085BA0"/>
                </a:solidFill>
                <a:latin typeface="Verdana"/>
                <a:ea typeface="Verdana"/>
              </a:rPr>
              <a:t>Next</a:t>
            </a:r>
            <a:endParaRPr lang="en-GB" sz="2600">
              <a:solidFill>
                <a:srgbClr val="085BA0"/>
              </a:solidFill>
              <a:latin typeface="Verdana"/>
              <a:ea typeface="Verdana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8. Microsoft Sign In Screen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03" y="1080000"/>
            <a:ext cx="4166235" cy="555498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5401613" y="3235569"/>
            <a:ext cx="2392018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9154048" y="3778180"/>
            <a:ext cx="663191" cy="281354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7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00" y="1080000"/>
            <a:ext cx="4165714" cy="555428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15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507" y="1496541"/>
            <a:ext cx="6295367" cy="386491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60045" lvl="1" indent="0">
              <a:buNone/>
            </a:pPr>
            <a:endParaRPr lang="en-GB" sz="1200"/>
          </a:p>
          <a:p>
            <a:pPr marL="0" indent="0">
              <a:buNone/>
            </a:pPr>
            <a:r>
              <a:rPr lang="en-GB">
                <a:latin typeface="Verdana"/>
                <a:ea typeface="Verdana"/>
              </a:rPr>
              <a:t>a) Enter your normal network </a:t>
            </a:r>
            <a:r>
              <a:rPr lang="en-GB" b="1">
                <a:latin typeface="Verdana"/>
                <a:ea typeface="Verdana"/>
              </a:rPr>
              <a:t>Password</a:t>
            </a:r>
            <a:r>
              <a:rPr lang="en-GB">
                <a:latin typeface="Verdana"/>
                <a:ea typeface="Verdana"/>
              </a:rPr>
              <a:t> </a:t>
            </a:r>
            <a:endParaRPr lang="en-GB"/>
          </a:p>
          <a:p>
            <a:pPr marL="0" indent="0">
              <a:buNone/>
            </a:pPr>
            <a:r>
              <a:rPr lang="en-GB">
                <a:latin typeface="Verdana"/>
                <a:ea typeface="Verdana"/>
              </a:rPr>
              <a:t>e.g., </a:t>
            </a:r>
            <a:r>
              <a:rPr lang="en-GB" b="1">
                <a:latin typeface="Verdana"/>
                <a:ea typeface="Verdana"/>
              </a:rPr>
              <a:t>EmpoweredLearning2022$</a:t>
            </a:r>
          </a:p>
          <a:p>
            <a:pPr marL="0" indent="0">
              <a:buNone/>
            </a:pPr>
            <a:r>
              <a:rPr lang="en-GB" sz="2600" b="1">
                <a:solidFill>
                  <a:srgbClr val="085BA0"/>
                </a:solidFill>
                <a:latin typeface="Verdana"/>
                <a:ea typeface="Verdana"/>
              </a:rPr>
              <a:t>Note</a:t>
            </a:r>
            <a:r>
              <a:rPr lang="en-GB" sz="2600">
                <a:solidFill>
                  <a:srgbClr val="085BA0"/>
                </a:solidFill>
                <a:latin typeface="Verdana"/>
                <a:ea typeface="Verdana"/>
              </a:rPr>
              <a:t>: Your normal network password is the same as the one you use on the PCs on the school network and on Teams.</a:t>
            </a:r>
          </a:p>
          <a:p>
            <a:pPr marL="0" indent="0">
              <a:buNone/>
            </a:pPr>
            <a:r>
              <a:rPr lang="en-GB">
                <a:solidFill>
                  <a:schemeClr val="bg1">
                    <a:lumMod val="10000"/>
                  </a:schemeClr>
                </a:solidFill>
                <a:latin typeface="Verdana"/>
                <a:ea typeface="Verdana"/>
              </a:rPr>
              <a:t>b) Tap </a:t>
            </a:r>
            <a:r>
              <a:rPr lang="en-GB" b="1">
                <a:solidFill>
                  <a:srgbClr val="085BA0"/>
                </a:solidFill>
                <a:latin typeface="Verdana"/>
                <a:ea typeface="Verdana"/>
              </a:rPr>
              <a:t>Sign in</a:t>
            </a:r>
          </a:p>
          <a:p>
            <a:pPr marL="0" indent="0">
              <a:buNone/>
            </a:pPr>
            <a:endParaRPr lang="en-GB" b="1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Verdana"/>
                <a:ea typeface="Verdana"/>
              </a:rPr>
              <a:t>9. Password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139737" y="3005432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A119D1-A9B4-F947-A6DD-2BF24D687F00}"/>
              </a:ext>
            </a:extLst>
          </p:cNvPr>
          <p:cNvSpPr/>
          <p:nvPr/>
        </p:nvSpPr>
        <p:spPr>
          <a:xfrm>
            <a:off x="8336479" y="3594940"/>
            <a:ext cx="463138" cy="32391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058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16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00" y="2160000"/>
            <a:ext cx="6039909" cy="38649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60045" lvl="1" indent="0">
              <a:buNone/>
            </a:pPr>
            <a:endParaRPr lang="en-GB" sz="1200"/>
          </a:p>
          <a:p>
            <a:pPr marL="0" indent="0">
              <a:buNone/>
            </a:pPr>
            <a:r>
              <a:rPr lang="en-GB">
                <a:solidFill>
                  <a:schemeClr val="bg1">
                    <a:lumMod val="10000"/>
                  </a:schemeClr>
                </a:solidFill>
              </a:rPr>
              <a:t>Tap the </a:t>
            </a:r>
            <a:r>
              <a:rPr lang="en-GB" b="1">
                <a:solidFill>
                  <a:srgbClr val="085BA0"/>
                </a:solidFill>
              </a:rPr>
              <a:t>Yes</a:t>
            </a:r>
            <a:r>
              <a:rPr lang="en-GB">
                <a:solidFill>
                  <a:schemeClr val="bg1">
                    <a:lumMod val="10000"/>
                  </a:schemeClr>
                </a:solidFill>
              </a:rPr>
              <a:t> button to stay signed in.</a:t>
            </a:r>
            <a:endParaRPr lang="en-GB" b="1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Verdana"/>
                <a:ea typeface="Verdana"/>
              </a:rPr>
              <a:t>10. Stay signed in?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00" y="1080000"/>
            <a:ext cx="4166235" cy="55549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154048" y="4108870"/>
            <a:ext cx="643095" cy="251209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645961" y="3857490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071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17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8944" y="2160000"/>
            <a:ext cx="6229056" cy="3864917"/>
          </a:xfrm>
        </p:spPr>
        <p:txBody>
          <a:bodyPr>
            <a:normAutofit/>
          </a:bodyPr>
          <a:lstStyle/>
          <a:p>
            <a:pPr marL="360362" lvl="1" indent="0">
              <a:buNone/>
            </a:pPr>
            <a:endParaRPr lang="en-GB" sz="1200"/>
          </a:p>
          <a:p>
            <a:pPr marL="285750" indent="-285750"/>
            <a:r>
              <a:rPr lang="en-GB">
                <a:solidFill>
                  <a:schemeClr val="bg1">
                    <a:lumMod val="10000"/>
                  </a:schemeClr>
                </a:solidFill>
              </a:rPr>
              <a:t>This screen may take a few minutes to move on…</a:t>
            </a:r>
            <a:endParaRPr lang="en-GB" b="1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Verdana"/>
                <a:ea typeface="Verdana"/>
              </a:rPr>
              <a:t>11. Configuring iPad 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00" y="1080000"/>
            <a:ext cx="4166235" cy="555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36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18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064" y="1801531"/>
            <a:ext cx="6388798" cy="4247734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360045" lvl="1" indent="0">
              <a:buNone/>
            </a:pPr>
            <a:endParaRPr lang="en-GB" sz="1200"/>
          </a:p>
          <a:p>
            <a:pPr marL="342900" indent="-342900">
              <a:buFont typeface="+mj-lt"/>
              <a:buAutoNum type="alphaLcParenR"/>
            </a:pPr>
            <a:r>
              <a:rPr lang="en-GB">
                <a:latin typeface="Verdana"/>
                <a:ea typeface="Verdana"/>
              </a:rPr>
              <a:t>Enter your personal </a:t>
            </a:r>
            <a:r>
              <a:rPr lang="en-GB" b="1">
                <a:latin typeface="Verdana"/>
                <a:ea typeface="Verdana"/>
              </a:rPr>
              <a:t>Passcode</a:t>
            </a:r>
            <a:r>
              <a:rPr lang="en-GB">
                <a:latin typeface="Verdana"/>
                <a:ea typeface="Verdana"/>
              </a:rPr>
              <a:t> </a:t>
            </a:r>
          </a:p>
          <a:p>
            <a:pPr marL="360045" indent="-360045"/>
            <a:r>
              <a:rPr lang="en-GB">
                <a:solidFill>
                  <a:srgbClr val="085BA0"/>
                </a:solidFill>
                <a:latin typeface="Verdana"/>
                <a:ea typeface="Verdana"/>
              </a:rPr>
              <a:t>You will need this passcode to unlock your iPad when you turn it on or ‘wake it’.</a:t>
            </a:r>
            <a:endParaRPr lang="en-US">
              <a:latin typeface="Verdana"/>
              <a:ea typeface="Verdana"/>
            </a:endParaRPr>
          </a:p>
          <a:p>
            <a:pPr marL="360045" indent="-360045"/>
            <a:r>
              <a:rPr lang="en-GB">
                <a:solidFill>
                  <a:srgbClr val="085BA0"/>
                </a:solidFill>
                <a:latin typeface="Verdana"/>
                <a:ea typeface="Verdana"/>
              </a:rPr>
              <a:t>We recommend you set this as the same as your network password</a:t>
            </a:r>
          </a:p>
          <a:p>
            <a:pPr marL="342900" indent="-342900">
              <a:buAutoNum type="alphaLcParenR"/>
            </a:pPr>
            <a:endParaRPr lang="en-GB">
              <a:latin typeface="Verdana"/>
              <a:ea typeface="Verdana"/>
            </a:endParaRPr>
          </a:p>
          <a:p>
            <a:pPr marL="0" indent="0">
              <a:buNone/>
            </a:pPr>
            <a:r>
              <a:rPr lang="en-GB">
                <a:solidFill>
                  <a:schemeClr val="bg1">
                    <a:lumMod val="10000"/>
                  </a:schemeClr>
                </a:solidFill>
                <a:latin typeface="Verdana"/>
                <a:ea typeface="Verdana"/>
              </a:rPr>
              <a:t>b)Tap </a:t>
            </a:r>
            <a:r>
              <a:rPr lang="en-GB" b="1">
                <a:solidFill>
                  <a:srgbClr val="085BA0"/>
                </a:solidFill>
                <a:latin typeface="Verdana"/>
                <a:ea typeface="Verdana"/>
              </a:rPr>
              <a:t>Next</a:t>
            </a:r>
            <a:r>
              <a:rPr lang="en-GB" b="1">
                <a:solidFill>
                  <a:schemeClr val="bg1">
                    <a:lumMod val="10000"/>
                  </a:schemeClr>
                </a:solidFill>
                <a:latin typeface="Verdana"/>
                <a:ea typeface="Verdana"/>
              </a:rPr>
              <a:t> </a:t>
            </a:r>
            <a:endParaRPr lang="en-GB">
              <a:solidFill>
                <a:schemeClr val="bg1">
                  <a:lumMod val="10000"/>
                </a:schemeClr>
              </a:solidFill>
            </a:endParaRPr>
          </a:p>
          <a:p>
            <a:pPr marL="342900" indent="-342900">
              <a:buFont typeface="Verdana"/>
              <a:buAutoNum type="alphaLcParenR"/>
            </a:pPr>
            <a:endParaRPr lang="en-GB" sz="2600">
              <a:solidFill>
                <a:srgbClr val="085BA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Verdana"/>
                <a:ea typeface="Verdana"/>
              </a:rPr>
              <a:t>12. Create Passcode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221" y="816586"/>
            <a:ext cx="4140138" cy="5520184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6008405" y="2503563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10691446" y="1055076"/>
            <a:ext cx="321547" cy="20096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863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19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984" y="1567391"/>
            <a:ext cx="6426321" cy="38649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60045" lvl="1" indent="0">
              <a:buNone/>
            </a:pPr>
            <a:endParaRPr lang="en-GB" sz="2600"/>
          </a:p>
          <a:p>
            <a:pPr marL="342900" indent="-342900">
              <a:buFont typeface="+mj-lt"/>
              <a:buAutoNum type="alphaLcParenR"/>
            </a:pPr>
            <a:r>
              <a:rPr lang="en-GB" sz="2600">
                <a:latin typeface="Verdana"/>
                <a:ea typeface="Verdana"/>
              </a:rPr>
              <a:t>Re-enter your personal </a:t>
            </a:r>
            <a:r>
              <a:rPr lang="en-GB" sz="2600" b="1">
                <a:latin typeface="Verdana"/>
                <a:ea typeface="Verdana"/>
              </a:rPr>
              <a:t>Passcode </a:t>
            </a:r>
            <a:endParaRPr lang="en-GB" sz="2600">
              <a:latin typeface="Verdana"/>
              <a:ea typeface="Verdana"/>
            </a:endParaRPr>
          </a:p>
          <a:p>
            <a:pPr marL="342900" indent="-342900">
              <a:buFont typeface="+mj-lt"/>
              <a:buAutoNum type="alphaLcParenR"/>
            </a:pPr>
            <a:r>
              <a:rPr lang="en-GB" sz="2600"/>
              <a:t> Tap </a:t>
            </a:r>
            <a:r>
              <a:rPr lang="en-GB" sz="2600" b="1">
                <a:solidFill>
                  <a:srgbClr val="085BA0"/>
                </a:solidFill>
              </a:rPr>
              <a:t>Next</a:t>
            </a:r>
            <a:endParaRPr lang="en-GB" sz="2600">
              <a:solidFill>
                <a:srgbClr val="085BA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Verdana"/>
                <a:ea typeface="Verdana"/>
              </a:rPr>
              <a:t>13. Re-enter Passcode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673" y="1080000"/>
            <a:ext cx="4165864" cy="5548963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5668090" y="2805013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10183522" y="1313900"/>
            <a:ext cx="385588" cy="251209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671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20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4121" y="2171432"/>
            <a:ext cx="6483879" cy="386491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60045" lvl="1" indent="0">
              <a:buNone/>
            </a:pPr>
            <a:endParaRPr lang="en-GB" sz="2600"/>
          </a:p>
          <a:p>
            <a:pPr marL="342900" indent="-342900">
              <a:buFont typeface="+mj-lt"/>
              <a:buAutoNum type="alphaLcParenR"/>
            </a:pPr>
            <a:r>
              <a:rPr lang="en-GB" sz="2600">
                <a:latin typeface="Verdana"/>
                <a:ea typeface="Verdana"/>
              </a:rPr>
              <a:t>Enter the Managed Apple ID that you were given by your teacher e.g. </a:t>
            </a:r>
            <a:endParaRPr lang="en-GB" sz="2600"/>
          </a:p>
          <a:p>
            <a:pPr marL="360045" indent="-360045">
              <a:buNone/>
            </a:pPr>
            <a:r>
              <a:rPr lang="en-GB" sz="2600" b="1">
                <a:solidFill>
                  <a:srgbClr val="085BA0"/>
                </a:solidFill>
                <a:latin typeface="Verdana"/>
                <a:ea typeface="Verdana"/>
              </a:rPr>
              <a:t>Note: </a:t>
            </a:r>
            <a:r>
              <a:rPr lang="en-GB" sz="2600">
                <a:solidFill>
                  <a:srgbClr val="085BA0"/>
                </a:solidFill>
                <a:latin typeface="Verdana"/>
                <a:ea typeface="Verdana"/>
              </a:rPr>
              <a:t>Your Managed Apple ID is your </a:t>
            </a:r>
            <a:r>
              <a:rPr lang="en-GB" sz="2600" b="1">
                <a:solidFill>
                  <a:srgbClr val="085BA0"/>
                </a:solidFill>
                <a:latin typeface="Verdana"/>
                <a:ea typeface="Verdana"/>
              </a:rPr>
              <a:t>SCN </a:t>
            </a:r>
            <a:r>
              <a:rPr lang="en-GB" sz="2600">
                <a:solidFill>
                  <a:srgbClr val="085BA0"/>
                </a:solidFill>
                <a:latin typeface="Verdana"/>
                <a:ea typeface="Verdana"/>
              </a:rPr>
              <a:t>followed by</a:t>
            </a:r>
            <a:r>
              <a:rPr lang="en-GB" sz="2600" b="1">
                <a:solidFill>
                  <a:srgbClr val="085BA0"/>
                </a:solidFill>
                <a:latin typeface="Verdana"/>
                <a:ea typeface="Verdana"/>
              </a:rPr>
              <a:t> </a:t>
            </a:r>
            <a:endParaRPr lang="en-GB">
              <a:solidFill>
                <a:srgbClr val="085BA0"/>
              </a:solidFill>
            </a:endParaRPr>
          </a:p>
          <a:p>
            <a:pPr marL="0" indent="0">
              <a:buNone/>
            </a:pPr>
            <a:r>
              <a:rPr lang="en-GB" sz="2600" b="1">
                <a:latin typeface="Verdana"/>
                <a:ea typeface="Verdana"/>
                <a:hlinkClick r:id="rId3"/>
              </a:rPr>
              <a:t>@appleid.ea.edin.sch.uk</a:t>
            </a:r>
            <a:endParaRPr lang="en-GB">
              <a:latin typeface="Verdana"/>
              <a:ea typeface="Verdana"/>
            </a:endParaRPr>
          </a:p>
          <a:p>
            <a:pPr marL="342900" indent="-342900">
              <a:buFont typeface="+mj-lt"/>
              <a:buAutoNum type="alphaLcParenR" startAt="2"/>
            </a:pPr>
            <a:r>
              <a:rPr lang="en-GB" sz="2600"/>
              <a:t>Tap </a:t>
            </a:r>
            <a:r>
              <a:rPr lang="en-GB" sz="2600" b="1">
                <a:solidFill>
                  <a:srgbClr val="085BA0"/>
                </a:solidFill>
              </a:rPr>
              <a:t>Next</a:t>
            </a:r>
            <a:endParaRPr lang="en-GB" sz="2600">
              <a:solidFill>
                <a:srgbClr val="085BA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Verdana"/>
                <a:ea typeface="Verdana"/>
              </a:rPr>
              <a:t>14. Apple ID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52E1255-384A-4E4A-BA73-78D6A546E595}"/>
              </a:ext>
            </a:extLst>
          </p:cNvPr>
          <p:cNvGrpSpPr/>
          <p:nvPr/>
        </p:nvGrpSpPr>
        <p:grpSpPr>
          <a:xfrm>
            <a:off x="6768000" y="1080000"/>
            <a:ext cx="4166235" cy="5554980"/>
            <a:chOff x="7457713" y="1085411"/>
            <a:chExt cx="4166235" cy="555498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7713" y="1085411"/>
              <a:ext cx="4166235" cy="5554980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10742961" y="2035886"/>
              <a:ext cx="418107" cy="271306"/>
            </a:xfrm>
            <a:prstGeom prst="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Right Arrow 6"/>
          <p:cNvSpPr/>
          <p:nvPr/>
        </p:nvSpPr>
        <p:spPr>
          <a:xfrm rot="1719016">
            <a:off x="6068897" y="3348535"/>
            <a:ext cx="1330195" cy="46492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941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21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870" y="2164633"/>
            <a:ext cx="6353226" cy="38649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60045" lvl="1" indent="0">
              <a:buNone/>
            </a:pPr>
            <a:endParaRPr lang="en-GB" sz="2600"/>
          </a:p>
          <a:p>
            <a:pPr marL="785495" lvl="1" indent="-514350">
              <a:buAutoNum type="alphaLcParenR"/>
            </a:pPr>
            <a:r>
              <a:rPr lang="en-GB" sz="2600">
                <a:latin typeface="Verdana"/>
                <a:ea typeface="Verdana"/>
              </a:rPr>
              <a:t>Enter the temporary Managed Apple ID Password that you were given by your teacher</a:t>
            </a:r>
          </a:p>
          <a:p>
            <a:pPr marL="785495" lvl="1" indent="-514350">
              <a:buAutoNum type="alphaLcParenR"/>
            </a:pPr>
            <a:r>
              <a:rPr lang="en-GB" sz="2600"/>
              <a:t>Tap </a:t>
            </a:r>
            <a:r>
              <a:rPr lang="en-GB" sz="2600" b="1">
                <a:solidFill>
                  <a:srgbClr val="085BA0"/>
                </a:solidFill>
              </a:rPr>
              <a:t>Next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84262" y="481263"/>
            <a:ext cx="9720642" cy="1086128"/>
          </a:xfrm>
        </p:spPr>
        <p:txBody>
          <a:bodyPr/>
          <a:lstStyle/>
          <a:p>
            <a:r>
              <a:rPr lang="en-GB">
                <a:latin typeface="Verdana"/>
                <a:ea typeface="Verdana"/>
              </a:rPr>
              <a:t>15. Enter the Password for your Apple ID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646786" y="3781914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00" y="1440000"/>
            <a:ext cx="4103333" cy="4776667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10420893" y="1474293"/>
            <a:ext cx="418107" cy="27130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782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22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38953" y="1521375"/>
            <a:ext cx="5990148" cy="481917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60045" indent="-360045">
              <a:buFont typeface="+mj-lt"/>
              <a:buAutoNum type="alphaLcParenR"/>
            </a:pPr>
            <a:r>
              <a:rPr lang="en-GB" sz="2600">
                <a:latin typeface="Verdana"/>
                <a:ea typeface="Verdana"/>
              </a:rPr>
              <a:t>Re-enter the temporary Apple ID </a:t>
            </a:r>
            <a:r>
              <a:rPr lang="en-GB" sz="2600" b="1">
                <a:latin typeface="Verdana"/>
                <a:ea typeface="Verdana"/>
              </a:rPr>
              <a:t>Password, </a:t>
            </a:r>
            <a:r>
              <a:rPr lang="en-GB" sz="2600">
                <a:latin typeface="Verdana"/>
                <a:ea typeface="Verdana"/>
              </a:rPr>
              <a:t>that you were</a:t>
            </a:r>
            <a:r>
              <a:rPr lang="en-GB" sz="2600" b="1">
                <a:latin typeface="Verdana"/>
                <a:ea typeface="Verdana"/>
              </a:rPr>
              <a:t> </a:t>
            </a:r>
            <a:r>
              <a:rPr lang="en-GB" sz="2600">
                <a:latin typeface="Verdana"/>
                <a:ea typeface="Verdana"/>
              </a:rPr>
              <a:t>given by your teacher (current password)</a:t>
            </a:r>
            <a:endParaRPr lang="en-US">
              <a:latin typeface="Verdana"/>
              <a:ea typeface="Verdana"/>
            </a:endParaRPr>
          </a:p>
          <a:p>
            <a:pPr marL="0" indent="0">
              <a:buNone/>
            </a:pPr>
            <a:endParaRPr lang="en-GB" sz="2600">
              <a:latin typeface="Verdana"/>
              <a:ea typeface="Verdana"/>
            </a:endParaRPr>
          </a:p>
          <a:p>
            <a:pPr marL="360045" indent="-360045">
              <a:buFont typeface="+mj-lt"/>
              <a:buAutoNum type="alphaLcParenR" startAt="2"/>
            </a:pPr>
            <a:r>
              <a:rPr lang="en-GB" sz="2600">
                <a:latin typeface="Verdana"/>
                <a:ea typeface="Verdana"/>
              </a:rPr>
              <a:t>Enter a new </a:t>
            </a:r>
            <a:r>
              <a:rPr lang="en-GB" sz="2600" b="1">
                <a:latin typeface="Verdana"/>
                <a:ea typeface="Verdana"/>
              </a:rPr>
              <a:t>Password </a:t>
            </a:r>
            <a:r>
              <a:rPr lang="en-GB" sz="2600">
                <a:latin typeface="Verdana"/>
                <a:ea typeface="Verdana"/>
              </a:rPr>
              <a:t>(make it the same as your</a:t>
            </a:r>
            <a:r>
              <a:rPr lang="en-GB" sz="2600" b="1">
                <a:latin typeface="Verdana"/>
                <a:ea typeface="Verdana"/>
              </a:rPr>
              <a:t> network </a:t>
            </a:r>
            <a:r>
              <a:rPr lang="en-GB" sz="2600">
                <a:latin typeface="Verdana"/>
                <a:ea typeface="Verdana"/>
              </a:rPr>
              <a:t>password)</a:t>
            </a:r>
          </a:p>
          <a:p>
            <a:pPr marL="360045" indent="-360045">
              <a:buFont typeface="+mj-lt"/>
              <a:buAutoNum type="alphaLcParenR" startAt="2"/>
            </a:pPr>
            <a:r>
              <a:rPr lang="en-GB" sz="2600">
                <a:latin typeface="Verdana"/>
                <a:ea typeface="Verdana"/>
              </a:rPr>
              <a:t>Re-enter the network  </a:t>
            </a:r>
            <a:r>
              <a:rPr lang="en-GB" sz="2600" b="1">
                <a:latin typeface="Verdana"/>
                <a:ea typeface="Verdana"/>
              </a:rPr>
              <a:t>Password </a:t>
            </a:r>
            <a:r>
              <a:rPr lang="en-GB" sz="2600">
                <a:latin typeface="Verdana"/>
                <a:ea typeface="Verdana"/>
              </a:rPr>
              <a:t>to verify</a:t>
            </a:r>
          </a:p>
          <a:p>
            <a:pPr marL="360045" indent="-360045">
              <a:buFont typeface="+mj-lt"/>
              <a:buAutoNum type="alphaLcParenR" startAt="2"/>
            </a:pPr>
            <a:r>
              <a:rPr lang="en-GB" sz="2600">
                <a:latin typeface="Verdana"/>
                <a:ea typeface="Verdana"/>
              </a:rPr>
              <a:t>Tap </a:t>
            </a:r>
            <a:r>
              <a:rPr lang="en-GB" sz="2600" b="1">
                <a:solidFill>
                  <a:srgbClr val="085BA0"/>
                </a:solidFill>
                <a:latin typeface="Verdana"/>
                <a:ea typeface="Verdana"/>
              </a:rPr>
              <a:t>Change</a:t>
            </a:r>
            <a:endParaRPr lang="en-GB" sz="2600">
              <a:latin typeface="Verdana"/>
              <a:ea typeface="Verdana"/>
            </a:endParaRPr>
          </a:p>
          <a:p>
            <a:pPr marL="360045" indent="-360045">
              <a:buFont typeface="+mj-lt"/>
              <a:buAutoNum type="alphaLcParenR" startAt="2"/>
            </a:pPr>
            <a:endParaRPr lang="en-GB" sz="260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Verdana"/>
                <a:ea typeface="Verdana"/>
              </a:rPr>
              <a:t>16. Create Apple Password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03" y="1080000"/>
            <a:ext cx="4166235" cy="55549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967965" y="1301673"/>
            <a:ext cx="456195" cy="258184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DB0B996B-491C-A94B-BA3C-83940767452C}"/>
              </a:ext>
            </a:extLst>
          </p:cNvPr>
          <p:cNvSpPr/>
          <p:nvPr/>
        </p:nvSpPr>
        <p:spPr>
          <a:xfrm>
            <a:off x="5897906" y="2095915"/>
            <a:ext cx="1288059" cy="39236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C0493C04-B824-094C-9814-D480B12A4CD8}"/>
              </a:ext>
            </a:extLst>
          </p:cNvPr>
          <p:cNvSpPr/>
          <p:nvPr/>
        </p:nvSpPr>
        <p:spPr>
          <a:xfrm rot="19440000">
            <a:off x="5651364" y="2826840"/>
            <a:ext cx="1681826" cy="43705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1FB2B942-AB36-434E-845D-CDBFDBACA53A}"/>
              </a:ext>
            </a:extLst>
          </p:cNvPr>
          <p:cNvSpPr/>
          <p:nvPr/>
        </p:nvSpPr>
        <p:spPr>
          <a:xfrm rot="18900000">
            <a:off x="5224301" y="3654693"/>
            <a:ext cx="2631537" cy="40768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5495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23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7059" y="2149774"/>
            <a:ext cx="6927742" cy="116334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60045" lvl="1" indent="0">
              <a:buNone/>
            </a:pPr>
            <a:endParaRPr lang="en-GB" sz="2600"/>
          </a:p>
          <a:p>
            <a:pPr marL="0" indent="0">
              <a:buNone/>
            </a:pPr>
            <a:r>
              <a:rPr lang="en-GB" sz="2600">
                <a:latin typeface="Verdana"/>
                <a:ea typeface="Verdana"/>
              </a:rPr>
              <a:t>Tap </a:t>
            </a:r>
            <a:r>
              <a:rPr lang="en-GB" sz="2600" b="1">
                <a:solidFill>
                  <a:srgbClr val="085BA0"/>
                </a:solidFill>
                <a:latin typeface="Verdana"/>
                <a:ea typeface="Verdana"/>
              </a:rPr>
              <a:t>Enable Location Services</a:t>
            </a:r>
            <a:r>
              <a:rPr lang="en-GB" sz="2600">
                <a:solidFill>
                  <a:srgbClr val="085BA0"/>
                </a:solidFill>
                <a:latin typeface="Verdana"/>
                <a:ea typeface="Verdana"/>
              </a:rPr>
              <a:t> </a:t>
            </a:r>
            <a:r>
              <a:rPr lang="en-GB" sz="2600">
                <a:latin typeface="Verdana"/>
                <a:ea typeface="Verdana"/>
              </a:rPr>
              <a:t>button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Verdana"/>
                <a:ea typeface="Verdana"/>
              </a:rPr>
              <a:t>17. Location Services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801" y="964352"/>
            <a:ext cx="4166235" cy="555498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5886004" y="4814665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8185360" y="4984955"/>
            <a:ext cx="2094270" cy="34282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88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00" y="1080000"/>
            <a:ext cx="4166235" cy="55549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24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8944" y="2160000"/>
            <a:ext cx="6094331" cy="3864917"/>
          </a:xfrm>
        </p:spPr>
        <p:txBody>
          <a:bodyPr>
            <a:normAutofit/>
          </a:bodyPr>
          <a:lstStyle/>
          <a:p>
            <a:pPr marL="360362" lvl="1" indent="0">
              <a:buNone/>
            </a:pPr>
            <a:endParaRPr lang="en-GB" sz="2600" dirty="0"/>
          </a:p>
          <a:p>
            <a:pPr marL="342900" indent="-342900">
              <a:buFont typeface="+mj-lt"/>
              <a:buAutoNum type="alphaLcParenR"/>
            </a:pPr>
            <a:r>
              <a:rPr lang="en-GB" sz="2600" dirty="0"/>
              <a:t>Confirm your background appearance setting.</a:t>
            </a:r>
          </a:p>
          <a:p>
            <a:pPr marL="0" indent="0">
              <a:buNone/>
            </a:pPr>
            <a:r>
              <a:rPr lang="en-GB" sz="2600" dirty="0"/>
              <a:t>*Select either </a:t>
            </a:r>
            <a:r>
              <a:rPr lang="en-GB" sz="2600" b="1" dirty="0"/>
              <a:t>Light </a:t>
            </a:r>
            <a:r>
              <a:rPr lang="en-GB" sz="2600" dirty="0"/>
              <a:t>or</a:t>
            </a:r>
            <a:r>
              <a:rPr lang="en-GB" sz="2600" b="1" dirty="0"/>
              <a:t> Dark, </a:t>
            </a:r>
            <a:r>
              <a:rPr lang="en-GB" sz="2600" dirty="0"/>
              <a:t>whichever you prefer.</a:t>
            </a:r>
          </a:p>
          <a:p>
            <a:pPr marL="342900" indent="-342900">
              <a:buFont typeface="+mj-lt"/>
              <a:buAutoNum type="alphaLcParenR" startAt="2"/>
            </a:pPr>
            <a:r>
              <a:rPr lang="en-GB" sz="2600" dirty="0"/>
              <a:t>Tap </a:t>
            </a:r>
            <a:r>
              <a:rPr lang="en-GB" sz="2600" b="1" dirty="0">
                <a:solidFill>
                  <a:srgbClr val="085BA0"/>
                </a:solidFill>
              </a:rPr>
              <a:t>Continue</a:t>
            </a:r>
            <a:endParaRPr lang="en-GB" sz="2600" dirty="0">
              <a:solidFill>
                <a:srgbClr val="085BA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Verdana"/>
                <a:ea typeface="Verdana"/>
              </a:rPr>
              <a:t>18. Appearance</a:t>
            </a:r>
          </a:p>
        </p:txBody>
      </p:sp>
      <p:sp>
        <p:nvSpPr>
          <p:cNvPr id="7" name="Right Arrow 6"/>
          <p:cNvSpPr/>
          <p:nvPr/>
        </p:nvSpPr>
        <p:spPr>
          <a:xfrm>
            <a:off x="5627673" y="4933847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890388" y="5096998"/>
            <a:ext cx="1921504" cy="36471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43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25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8944" y="1304594"/>
            <a:ext cx="6022120" cy="386491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60045" lvl="1" indent="0">
              <a:buNone/>
            </a:pPr>
            <a:endParaRPr lang="en-GB" sz="2600"/>
          </a:p>
          <a:p>
            <a:pPr marL="285750" indent="-285750"/>
            <a:r>
              <a:rPr lang="en-GB" sz="2600">
                <a:latin typeface="Verdana"/>
                <a:ea typeface="Verdana"/>
              </a:rPr>
              <a:t>After a couple of minutes, the </a:t>
            </a:r>
            <a:r>
              <a:rPr lang="en-GB" sz="2600" b="1">
                <a:latin typeface="Verdana"/>
                <a:ea typeface="Verdana"/>
              </a:rPr>
              <a:t>Lightspeed</a:t>
            </a:r>
            <a:r>
              <a:rPr lang="en-GB" sz="2600">
                <a:latin typeface="Verdana"/>
                <a:ea typeface="Verdana"/>
              </a:rPr>
              <a:t> (Relay Smart Agent) app completes Installation</a:t>
            </a:r>
          </a:p>
          <a:p>
            <a:pPr marL="285750" indent="-285750"/>
            <a:r>
              <a:rPr lang="en-GB" sz="2600">
                <a:latin typeface="Verdana"/>
                <a:ea typeface="Verdana"/>
              </a:rPr>
              <a:t>Then the </a:t>
            </a:r>
            <a:r>
              <a:rPr lang="en-GB" sz="2600" b="1">
                <a:latin typeface="Verdana"/>
                <a:ea typeface="Verdana"/>
              </a:rPr>
              <a:t>Self Service app </a:t>
            </a:r>
            <a:r>
              <a:rPr lang="en-GB" sz="2600">
                <a:latin typeface="Verdana"/>
                <a:ea typeface="Verdana"/>
              </a:rPr>
              <a:t>will Install</a:t>
            </a:r>
          </a:p>
          <a:p>
            <a:pPr marL="285750" indent="-285750"/>
            <a:endParaRPr lang="en-GB" sz="2600"/>
          </a:p>
          <a:p>
            <a:pPr marL="285750" indent="-285750"/>
            <a:r>
              <a:rPr lang="en-GB" sz="2600">
                <a:latin typeface="Verdana"/>
                <a:ea typeface="Verdana"/>
              </a:rPr>
              <a:t>The ‘</a:t>
            </a:r>
            <a:r>
              <a:rPr lang="en-GB" sz="2600" b="1">
                <a:latin typeface="Verdana"/>
                <a:ea typeface="Verdana"/>
              </a:rPr>
              <a:t>Edit Home Screen</a:t>
            </a:r>
            <a:r>
              <a:rPr lang="en-GB" sz="2600">
                <a:latin typeface="Verdana"/>
                <a:ea typeface="Verdana"/>
              </a:rPr>
              <a:t>’ popup may not appear, if it does tap </a:t>
            </a:r>
            <a:r>
              <a:rPr lang="en-GB" sz="2600" b="1">
                <a:solidFill>
                  <a:srgbClr val="085BA0"/>
                </a:solidFill>
                <a:latin typeface="Verdana"/>
                <a:ea typeface="Verdana"/>
              </a:rPr>
              <a:t>Dismiss</a:t>
            </a:r>
            <a:r>
              <a:rPr lang="en-GB" sz="2600">
                <a:latin typeface="Verdana"/>
                <a:ea typeface="Verdana"/>
              </a:rPr>
              <a:t> 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Verdana"/>
                <a:ea typeface="Verdana"/>
              </a:rPr>
              <a:t>19. Check for “Lightspeed” app loading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01" y="1080000"/>
            <a:ext cx="4219577" cy="562383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20762037">
            <a:off x="5257381" y="2650197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336465" y="2160000"/>
            <a:ext cx="1190847" cy="66826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565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26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6D501E-BF4D-42A3-9502-A268C2D4F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7987" y="1890873"/>
            <a:ext cx="5372758" cy="386491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60045" lvl="1" indent="0">
              <a:buNone/>
            </a:pPr>
            <a:endParaRPr lang="en-GB" sz="2600" dirty="0"/>
          </a:p>
          <a:p>
            <a:pPr marL="285750" indent="-285750"/>
            <a:r>
              <a:rPr lang="en-GB" sz="2600" b="1" dirty="0">
                <a:latin typeface="Verdana"/>
                <a:ea typeface="Verdana"/>
              </a:rPr>
              <a:t>Self Serve </a:t>
            </a:r>
            <a:r>
              <a:rPr lang="en-GB" sz="2600" dirty="0">
                <a:latin typeface="Verdana"/>
                <a:ea typeface="Verdana"/>
              </a:rPr>
              <a:t>app has now downloaded.</a:t>
            </a:r>
          </a:p>
          <a:p>
            <a:pPr marL="285750" indent="-285750"/>
            <a:r>
              <a:rPr lang="en-GB" sz="2600" dirty="0">
                <a:latin typeface="Verdana"/>
                <a:ea typeface="Verdana"/>
              </a:rPr>
              <a:t>This is where you will get all the apps you can use at school and at home.</a:t>
            </a:r>
          </a:p>
          <a:p>
            <a:pPr marL="285750" indent="-285750"/>
            <a:r>
              <a:rPr lang="en-GB" sz="2600" dirty="0">
                <a:solidFill>
                  <a:schemeClr val="bg1">
                    <a:lumMod val="10000"/>
                  </a:schemeClr>
                </a:solidFill>
                <a:latin typeface="Verdana"/>
                <a:ea typeface="Verdana"/>
              </a:rPr>
              <a:t>Tap </a:t>
            </a:r>
            <a:r>
              <a:rPr lang="en-GB" sz="2600" b="1" dirty="0">
                <a:solidFill>
                  <a:srgbClr val="085BA0"/>
                </a:solidFill>
                <a:latin typeface="Verdana"/>
                <a:ea typeface="Verdana"/>
              </a:rPr>
              <a:t>Dismiss</a:t>
            </a:r>
            <a:r>
              <a:rPr lang="en-GB" sz="2600" dirty="0">
                <a:latin typeface="Verdana"/>
                <a:ea typeface="Verdana"/>
              </a:rPr>
              <a:t> the </a:t>
            </a:r>
            <a:r>
              <a:rPr lang="en-GB" sz="2600" b="1" dirty="0">
                <a:latin typeface="Verdana"/>
                <a:ea typeface="Verdana"/>
              </a:rPr>
              <a:t>Edit Home Screen </a:t>
            </a:r>
            <a:r>
              <a:rPr lang="en-GB" sz="2600" dirty="0">
                <a:latin typeface="Verdana"/>
                <a:ea typeface="Verdana"/>
              </a:rPr>
              <a:t>popup.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Verdana"/>
                <a:ea typeface="Verdana"/>
              </a:rPr>
              <a:t>20. Check for “Self Serve” app loading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00" y="1080000"/>
            <a:ext cx="4116661" cy="548666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601559" y="4138050"/>
            <a:ext cx="433953" cy="278969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65411" y="2053674"/>
            <a:ext cx="1975616" cy="5426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423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EDF8-4FB7-47A9-A0AC-34121439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C5FD-7A98-4D2D-B7E0-F74DE4613C4E}" type="slidenum">
              <a:rPr lang="en-GB" smtClean="0"/>
              <a:t>27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Verdana"/>
                <a:ea typeface="Verdana"/>
              </a:rPr>
              <a:t>21. Home Page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660" y="481263"/>
            <a:ext cx="4404434" cy="58725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0000" y="2160000"/>
            <a:ext cx="499403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>
                <a:solidFill>
                  <a:schemeClr val="bg1">
                    <a:lumMod val="10000"/>
                  </a:schemeClr>
                </a:solidFill>
              </a:rPr>
              <a:t>You have now completed your iPad set up.</a:t>
            </a:r>
          </a:p>
          <a:p>
            <a:endParaRPr lang="en-GB" sz="2600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en-GB" sz="2600" dirty="0">
                <a:solidFill>
                  <a:schemeClr val="bg1">
                    <a:lumMod val="10000"/>
                  </a:schemeClr>
                </a:solidFill>
              </a:rPr>
              <a:t>Thank you!</a:t>
            </a:r>
          </a:p>
          <a:p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4142632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dinburgh Council">
      <a:dk1>
        <a:srgbClr val="727272"/>
      </a:dk1>
      <a:lt1>
        <a:srgbClr val="F8F8F8"/>
      </a:lt1>
      <a:dk2>
        <a:srgbClr val="727272"/>
      </a:dk2>
      <a:lt2>
        <a:srgbClr val="E4E4E4"/>
      </a:lt2>
      <a:accent1>
        <a:srgbClr val="36854E"/>
      </a:accent1>
      <a:accent2>
        <a:srgbClr val="085BA0"/>
      </a:accent2>
      <a:accent3>
        <a:srgbClr val="6D3465"/>
      </a:accent3>
      <a:accent4>
        <a:srgbClr val="E46602"/>
      </a:accent4>
      <a:accent5>
        <a:srgbClr val="CC132A"/>
      </a:accent5>
      <a:accent6>
        <a:srgbClr val="F8F8F8"/>
      </a:accent6>
      <a:hlink>
        <a:srgbClr val="085BA0"/>
      </a:hlink>
      <a:folHlink>
        <a:srgbClr val="ACB7DA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din_Council_Empowered_learning_v1_19.08.21" id="{54DBBA04-364D-48C2-9976-F0421FF94200}" vid="{2CFC9A96-2FFF-4CA7-9D24-64FF8032B0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3a0c4f4-bff4-4b66-83d4-c63654921953" xsi:nil="true"/>
    <lcf76f155ced4ddcb4097134ff3c332f xmlns="8b2cff13-e40d-4774-8059-a50a93fa7c2b">
      <Terms xmlns="http://schemas.microsoft.com/office/infopath/2007/PartnerControls"/>
    </lcf76f155ced4ddcb4097134ff3c332f>
    <AppVersion xmlns="8b2cff13-e40d-4774-8059-a50a93fa7c2b" xsi:nil="true"/>
    <Invited_Teachers xmlns="8b2cff13-e40d-4774-8059-a50a93fa7c2b" xsi:nil="true"/>
    <Teams_Channel_Section_Location xmlns="8b2cff13-e40d-4774-8059-a50a93fa7c2b" xsi:nil="true"/>
    <NotebookType xmlns="8b2cff13-e40d-4774-8059-a50a93fa7c2b" xsi:nil="true"/>
    <CultureName xmlns="8b2cff13-e40d-4774-8059-a50a93fa7c2b" xsi:nil="true"/>
    <FolderType xmlns="8b2cff13-e40d-4774-8059-a50a93fa7c2b" xsi:nil="true"/>
    <Owner xmlns="8b2cff13-e40d-4774-8059-a50a93fa7c2b">
      <UserInfo>
        <DisplayName/>
        <AccountId xsi:nil="true"/>
        <AccountType/>
      </UserInfo>
    </Owner>
    <Teachers xmlns="8b2cff13-e40d-4774-8059-a50a93fa7c2b">
      <UserInfo>
        <DisplayName/>
        <AccountId xsi:nil="true"/>
        <AccountType/>
      </UserInfo>
    </Teachers>
    <Students xmlns="8b2cff13-e40d-4774-8059-a50a93fa7c2b">
      <UserInfo>
        <DisplayName/>
        <AccountId xsi:nil="true"/>
        <AccountType/>
      </UserInfo>
    </Students>
    <Student_Groups xmlns="8b2cff13-e40d-4774-8059-a50a93fa7c2b">
      <UserInfo>
        <DisplayName/>
        <AccountId xsi:nil="true"/>
        <AccountType/>
      </UserInfo>
    </Student_Groups>
    <IsNotebookLocked xmlns="8b2cff13-e40d-4774-8059-a50a93fa7c2b" xsi:nil="true"/>
    <DefaultSectionNames xmlns="8b2cff13-e40d-4774-8059-a50a93fa7c2b" xsi:nil="true"/>
    <Math_Settings xmlns="8b2cff13-e40d-4774-8059-a50a93fa7c2b" xsi:nil="true"/>
    <TeamsChannelId xmlns="8b2cff13-e40d-4774-8059-a50a93fa7c2b" xsi:nil="true"/>
    <Invited_Students xmlns="8b2cff13-e40d-4774-8059-a50a93fa7c2b" xsi:nil="true"/>
    <Templates xmlns="8b2cff13-e40d-4774-8059-a50a93fa7c2b" xsi:nil="true"/>
    <Self_Registration_Enabled xmlns="8b2cff13-e40d-4774-8059-a50a93fa7c2b" xsi:nil="true"/>
    <Has_Teacher_Only_SectionGroup xmlns="8b2cff13-e40d-4774-8059-a50a93fa7c2b" xsi:nil="true"/>
    <Distribution_Groups xmlns="8b2cff13-e40d-4774-8059-a50a93fa7c2b" xsi:nil="true"/>
    <LMS_Mappings xmlns="8b2cff13-e40d-4774-8059-a50a93fa7c2b" xsi:nil="true"/>
    <Is_Collaboration_Space_Locked xmlns="8b2cff13-e40d-4774-8059-a50a93fa7c2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569EB16C7DA04BB6483BE7C28D5E43" ma:contentTypeVersion="36" ma:contentTypeDescription="Create a new document." ma:contentTypeScope="" ma:versionID="a04c620584051a8c469e4d60dd8bcfc4">
  <xsd:schema xmlns:xsd="http://www.w3.org/2001/XMLSchema" xmlns:xs="http://www.w3.org/2001/XMLSchema" xmlns:p="http://schemas.microsoft.com/office/2006/metadata/properties" xmlns:ns2="8b2cff13-e40d-4774-8059-a50a93fa7c2b" xmlns:ns3="53a0c4f4-bff4-4b66-83d4-c63654921953" targetNamespace="http://schemas.microsoft.com/office/2006/metadata/properties" ma:root="true" ma:fieldsID="49db34cd56f788734dc0a4d956c36db9" ns2:_="" ns3:_="">
    <xsd:import namespace="8b2cff13-e40d-4774-8059-a50a93fa7c2b"/>
    <xsd:import namespace="53a0c4f4-bff4-4b66-83d4-c636549219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cff13-e40d-4774-8059-a50a93fa7c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768a29fc-2f9b-488e-bcd4-395cb321b4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NotebookType" ma:index="23" nillable="true" ma:displayName="Notebook Type" ma:internalName="NotebookType">
      <xsd:simpleType>
        <xsd:restriction base="dms:Text"/>
      </xsd:simpleType>
    </xsd:element>
    <xsd:element name="FolderType" ma:index="24" nillable="true" ma:displayName="Folder Type" ma:internalName="FolderType">
      <xsd:simpleType>
        <xsd:restriction base="dms:Text"/>
      </xsd:simpleType>
    </xsd:element>
    <xsd:element name="CultureName" ma:index="25" nillable="true" ma:displayName="Culture Name" ma:internalName="CultureName">
      <xsd:simpleType>
        <xsd:restriction base="dms:Text"/>
      </xsd:simpleType>
    </xsd:element>
    <xsd:element name="AppVersion" ma:index="26" nillable="true" ma:displayName="App Version" ma:internalName="AppVersion">
      <xsd:simpleType>
        <xsd:restriction base="dms:Text"/>
      </xsd:simpleType>
    </xsd:element>
    <xsd:element name="TeamsChannelId" ma:index="27" nillable="true" ma:displayName="Teams Channel Id" ma:internalName="TeamsChannelId">
      <xsd:simpleType>
        <xsd:restriction base="dms:Text"/>
      </xsd:simpleType>
    </xsd:element>
    <xsd:element name="Owner" ma:index="2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9" nillable="true" ma:displayName="Math Settings" ma:internalName="Math_Settings">
      <xsd:simpleType>
        <xsd:restriction base="dms:Text"/>
      </xsd:simpleType>
    </xsd:element>
    <xsd:element name="DefaultSectionNames" ma:index="3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1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6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9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4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1" nillable="true" ma:displayName="Is Collaboration Space Locked" ma:internalName="Is_Collaboration_Space_Locked">
      <xsd:simpleType>
        <xsd:restriction base="dms:Boolean"/>
      </xsd:simpleType>
    </xsd:element>
    <xsd:element name="IsNotebookLocked" ma:index="42" nillable="true" ma:displayName="Is Notebook Locked" ma:internalName="IsNotebookLocked">
      <xsd:simpleType>
        <xsd:restriction base="dms:Boolean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a0c4f4-bff4-4b66-83d4-c636549219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faeaa59-1912-491b-ad8d-343ebbb96b94}" ma:internalName="TaxCatchAll" ma:showField="CatchAllData" ma:web="53a0c4f4-bff4-4b66-83d4-c636549219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BFB468-26C6-4CB4-8BF2-384BA586F7A9}">
  <ds:schemaRefs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0dfd05c3-ae4a-42de-9ec5-78ac9fb7a8f8"/>
    <ds:schemaRef ds:uri="4188a7cc-8cff-44f1-a00b-9dbc630c80b3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870C54A-485D-4309-9262-030D398D4B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5C1C13-A65E-42D9-B9AC-62039A0A581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774</Words>
  <Application>Microsoft Office PowerPoint</Application>
  <PresentationFormat>Widescreen</PresentationFormat>
  <Paragraphs>176</Paragraphs>
  <Slides>27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Empowered Learning  Migrated iPad Set Up</vt:lpstr>
      <vt:lpstr>Migrating an iPad or Setting up a new one?</vt:lpstr>
      <vt:lpstr> * Did you ‘back up’ your iPad? *</vt:lpstr>
      <vt:lpstr>A. Erase Your iPad (part 1)</vt:lpstr>
      <vt:lpstr>B. Erase Your iPad (part 2)</vt:lpstr>
      <vt:lpstr>C. Erase Your iPad (part 3)</vt:lpstr>
      <vt:lpstr>1. Power on your iPad</vt:lpstr>
      <vt:lpstr>2. Select Language Screen</vt:lpstr>
      <vt:lpstr>3. Select Country Screen</vt:lpstr>
      <vt:lpstr>4. Quick Start</vt:lpstr>
      <vt:lpstr>5. Choose Wi-Fi Network</vt:lpstr>
      <vt:lpstr>6. Remote Management Screen</vt:lpstr>
      <vt:lpstr>7. Edinburgh Logo Screen</vt:lpstr>
      <vt:lpstr>8. Microsoft Sign In Screen</vt:lpstr>
      <vt:lpstr>9. Password</vt:lpstr>
      <vt:lpstr>10. Stay signed in?</vt:lpstr>
      <vt:lpstr>11. Configuring iPad </vt:lpstr>
      <vt:lpstr>12. Create Passcode</vt:lpstr>
      <vt:lpstr>13. Re-enter Passcode</vt:lpstr>
      <vt:lpstr>14. Apple ID</vt:lpstr>
      <vt:lpstr>15. Enter the Password for your Apple ID</vt:lpstr>
      <vt:lpstr>16. Create Apple Password</vt:lpstr>
      <vt:lpstr>17. Location Services</vt:lpstr>
      <vt:lpstr>18. Appearance</vt:lpstr>
      <vt:lpstr>19. Check for “Lightspeed” app loading</vt:lpstr>
      <vt:lpstr>20. Check for “Self Serve” app loading</vt:lpstr>
      <vt:lpstr>21. Home Page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Catriona McKenna</dc:creator>
  <cp:lastModifiedBy>krissie davis</cp:lastModifiedBy>
  <cp:revision>3</cp:revision>
  <dcterms:created xsi:type="dcterms:W3CDTF">2017-12-21T15:45:38Z</dcterms:created>
  <dcterms:modified xsi:type="dcterms:W3CDTF">2022-05-10T15:42:14Z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af293e6-3850-4258-b2c7-0aa0e3bfa7d9_Enabled">
    <vt:lpwstr>true</vt:lpwstr>
  </property>
  <property fmtid="{D5CDD505-2E9C-101B-9397-08002B2CF9AE}" pid="3" name="MSIP_Label_4af293e6-3850-4258-b2c7-0aa0e3bfa7d9_SetDate">
    <vt:lpwstr>2021-09-14T13:56:19Z</vt:lpwstr>
  </property>
  <property fmtid="{D5CDD505-2E9C-101B-9397-08002B2CF9AE}" pid="4" name="MSIP_Label_4af293e6-3850-4258-b2c7-0aa0e3bfa7d9_Method">
    <vt:lpwstr>Privileged</vt:lpwstr>
  </property>
  <property fmtid="{D5CDD505-2E9C-101B-9397-08002B2CF9AE}" pid="5" name="MSIP_Label_4af293e6-3850-4258-b2c7-0aa0e3bfa7d9_Name">
    <vt:lpwstr>CGI Internal</vt:lpwstr>
  </property>
  <property fmtid="{D5CDD505-2E9C-101B-9397-08002B2CF9AE}" pid="6" name="MSIP_Label_4af293e6-3850-4258-b2c7-0aa0e3bfa7d9_SiteId">
    <vt:lpwstr>b9fec68c-c92d-461e-9a97-3d03a0f18b82</vt:lpwstr>
  </property>
  <property fmtid="{D5CDD505-2E9C-101B-9397-08002B2CF9AE}" pid="7" name="MSIP_Label_4af293e6-3850-4258-b2c7-0aa0e3bfa7d9_ActionId">
    <vt:lpwstr>ee9e43ba-ee93-42e9-9ffd-bee6253ef0c3</vt:lpwstr>
  </property>
  <property fmtid="{D5CDD505-2E9C-101B-9397-08002B2CF9AE}" pid="8" name="MSIP_Label_4af293e6-3850-4258-b2c7-0aa0e3bfa7d9_ContentBits">
    <vt:lpwstr>2</vt:lpwstr>
  </property>
  <property fmtid="{D5CDD505-2E9C-101B-9397-08002B2CF9AE}" pid="9" name="ContentTypeId">
    <vt:lpwstr>0x01010032569EB16C7DA04BB6483BE7C28D5E43</vt:lpwstr>
  </property>
</Properties>
</file>