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5" d="100"/>
          <a:sy n="65" d="100"/>
        </p:scale>
        <p:origin x="65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4E0E6-B9D0-41F8-969D-32411DEB3A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32F4D25-1F4A-4547-8C8C-445AD423AC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FCB5105-8286-49BC-9F95-2B342850D3BF}"/>
              </a:ext>
            </a:extLst>
          </p:cNvPr>
          <p:cNvSpPr>
            <a:spLocks noGrp="1"/>
          </p:cNvSpPr>
          <p:nvPr>
            <p:ph type="dt" sz="half" idx="10"/>
          </p:nvPr>
        </p:nvSpPr>
        <p:spPr/>
        <p:txBody>
          <a:bodyPr/>
          <a:lstStyle/>
          <a:p>
            <a:fld id="{CC0E55F1-57F0-4326-ADD0-C511D3F3CFC4}" type="datetimeFigureOut">
              <a:rPr lang="en-GB" smtClean="0"/>
              <a:t>18/01/2021</a:t>
            </a:fld>
            <a:endParaRPr lang="en-GB"/>
          </a:p>
        </p:txBody>
      </p:sp>
      <p:sp>
        <p:nvSpPr>
          <p:cNvPr id="5" name="Footer Placeholder 4">
            <a:extLst>
              <a:ext uri="{FF2B5EF4-FFF2-40B4-BE49-F238E27FC236}">
                <a16:creationId xmlns:a16="http://schemas.microsoft.com/office/drawing/2014/main" id="{12EE36E0-7943-447A-8CC9-D2786DD2E6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AC7B59-3A5D-41D2-8CCC-3D78EE1CAB8B}"/>
              </a:ext>
            </a:extLst>
          </p:cNvPr>
          <p:cNvSpPr>
            <a:spLocks noGrp="1"/>
          </p:cNvSpPr>
          <p:nvPr>
            <p:ph type="sldNum" sz="quarter" idx="12"/>
          </p:nvPr>
        </p:nvSpPr>
        <p:spPr/>
        <p:txBody>
          <a:bodyPr/>
          <a:lstStyle/>
          <a:p>
            <a:fld id="{BE66EB34-E972-4D31-9B64-791F30C41B09}" type="slidenum">
              <a:rPr lang="en-GB" smtClean="0"/>
              <a:t>‹#›</a:t>
            </a:fld>
            <a:endParaRPr lang="en-GB"/>
          </a:p>
        </p:txBody>
      </p:sp>
    </p:spTree>
    <p:extLst>
      <p:ext uri="{BB962C8B-B14F-4D97-AF65-F5344CB8AC3E}">
        <p14:creationId xmlns:p14="http://schemas.microsoft.com/office/powerpoint/2010/main" val="168312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A1C13-897A-4968-AB5E-355F4B12367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403D86-865D-4B20-9786-B3C35826233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54E98C-3713-43E2-AAC7-0A3CAEEFFB0C}"/>
              </a:ext>
            </a:extLst>
          </p:cNvPr>
          <p:cNvSpPr>
            <a:spLocks noGrp="1"/>
          </p:cNvSpPr>
          <p:nvPr>
            <p:ph type="dt" sz="half" idx="10"/>
          </p:nvPr>
        </p:nvSpPr>
        <p:spPr/>
        <p:txBody>
          <a:bodyPr/>
          <a:lstStyle/>
          <a:p>
            <a:fld id="{CC0E55F1-57F0-4326-ADD0-C511D3F3CFC4}" type="datetimeFigureOut">
              <a:rPr lang="en-GB" smtClean="0"/>
              <a:t>18/01/2021</a:t>
            </a:fld>
            <a:endParaRPr lang="en-GB"/>
          </a:p>
        </p:txBody>
      </p:sp>
      <p:sp>
        <p:nvSpPr>
          <p:cNvPr id="5" name="Footer Placeholder 4">
            <a:extLst>
              <a:ext uri="{FF2B5EF4-FFF2-40B4-BE49-F238E27FC236}">
                <a16:creationId xmlns:a16="http://schemas.microsoft.com/office/drawing/2014/main" id="{B714EC54-FECF-4CF7-92FF-49D5CF7FD0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371CF0-3963-42B2-8803-6CF69AF6DA1B}"/>
              </a:ext>
            </a:extLst>
          </p:cNvPr>
          <p:cNvSpPr>
            <a:spLocks noGrp="1"/>
          </p:cNvSpPr>
          <p:nvPr>
            <p:ph type="sldNum" sz="quarter" idx="12"/>
          </p:nvPr>
        </p:nvSpPr>
        <p:spPr/>
        <p:txBody>
          <a:bodyPr/>
          <a:lstStyle/>
          <a:p>
            <a:fld id="{BE66EB34-E972-4D31-9B64-791F30C41B09}" type="slidenum">
              <a:rPr lang="en-GB" smtClean="0"/>
              <a:t>‹#›</a:t>
            </a:fld>
            <a:endParaRPr lang="en-GB"/>
          </a:p>
        </p:txBody>
      </p:sp>
    </p:spTree>
    <p:extLst>
      <p:ext uri="{BB962C8B-B14F-4D97-AF65-F5344CB8AC3E}">
        <p14:creationId xmlns:p14="http://schemas.microsoft.com/office/powerpoint/2010/main" val="884472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5E974-F98C-4467-BCEC-D4C9DA56E6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92155D3-A8B7-43EF-8580-4E1DD31D37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56AC98D-291B-4AC9-A265-7BDE164C5042}"/>
              </a:ext>
            </a:extLst>
          </p:cNvPr>
          <p:cNvSpPr>
            <a:spLocks noGrp="1"/>
          </p:cNvSpPr>
          <p:nvPr>
            <p:ph type="dt" sz="half" idx="10"/>
          </p:nvPr>
        </p:nvSpPr>
        <p:spPr/>
        <p:txBody>
          <a:bodyPr/>
          <a:lstStyle/>
          <a:p>
            <a:fld id="{CC0E55F1-57F0-4326-ADD0-C511D3F3CFC4}" type="datetimeFigureOut">
              <a:rPr lang="en-GB" smtClean="0"/>
              <a:t>18/01/2021</a:t>
            </a:fld>
            <a:endParaRPr lang="en-GB"/>
          </a:p>
        </p:txBody>
      </p:sp>
      <p:sp>
        <p:nvSpPr>
          <p:cNvPr id="5" name="Footer Placeholder 4">
            <a:extLst>
              <a:ext uri="{FF2B5EF4-FFF2-40B4-BE49-F238E27FC236}">
                <a16:creationId xmlns:a16="http://schemas.microsoft.com/office/drawing/2014/main" id="{9F006A22-5E4E-4C33-9AC5-DFCE1059CA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DEDA14-DCCD-4908-B320-DED6ADF062A9}"/>
              </a:ext>
            </a:extLst>
          </p:cNvPr>
          <p:cNvSpPr>
            <a:spLocks noGrp="1"/>
          </p:cNvSpPr>
          <p:nvPr>
            <p:ph type="sldNum" sz="quarter" idx="12"/>
          </p:nvPr>
        </p:nvSpPr>
        <p:spPr/>
        <p:txBody>
          <a:bodyPr/>
          <a:lstStyle/>
          <a:p>
            <a:fld id="{BE66EB34-E972-4D31-9B64-791F30C41B09}" type="slidenum">
              <a:rPr lang="en-GB" smtClean="0"/>
              <a:t>‹#›</a:t>
            </a:fld>
            <a:endParaRPr lang="en-GB"/>
          </a:p>
        </p:txBody>
      </p:sp>
    </p:spTree>
    <p:extLst>
      <p:ext uri="{BB962C8B-B14F-4D97-AF65-F5344CB8AC3E}">
        <p14:creationId xmlns:p14="http://schemas.microsoft.com/office/powerpoint/2010/main" val="1554069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20C4D-33DA-4AF9-BE1D-5B68A283202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6E271A-FF93-46D3-A77A-BB7F9DDB265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B1CF920-C2F8-484B-8164-E70D8F66694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6096800-7A36-4FB2-9C99-B4914854ED25}"/>
              </a:ext>
            </a:extLst>
          </p:cNvPr>
          <p:cNvSpPr>
            <a:spLocks noGrp="1"/>
          </p:cNvSpPr>
          <p:nvPr>
            <p:ph type="dt" sz="half" idx="10"/>
          </p:nvPr>
        </p:nvSpPr>
        <p:spPr/>
        <p:txBody>
          <a:bodyPr/>
          <a:lstStyle/>
          <a:p>
            <a:fld id="{CC0E55F1-57F0-4326-ADD0-C511D3F3CFC4}" type="datetimeFigureOut">
              <a:rPr lang="en-GB" smtClean="0"/>
              <a:t>18/01/2021</a:t>
            </a:fld>
            <a:endParaRPr lang="en-GB"/>
          </a:p>
        </p:txBody>
      </p:sp>
      <p:sp>
        <p:nvSpPr>
          <p:cNvPr id="6" name="Footer Placeholder 5">
            <a:extLst>
              <a:ext uri="{FF2B5EF4-FFF2-40B4-BE49-F238E27FC236}">
                <a16:creationId xmlns:a16="http://schemas.microsoft.com/office/drawing/2014/main" id="{ABBB67F9-F505-4B6B-8015-64F1B26782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3A3428-4BF5-461F-8E9E-8DDA900CC47B}"/>
              </a:ext>
            </a:extLst>
          </p:cNvPr>
          <p:cNvSpPr>
            <a:spLocks noGrp="1"/>
          </p:cNvSpPr>
          <p:nvPr>
            <p:ph type="sldNum" sz="quarter" idx="12"/>
          </p:nvPr>
        </p:nvSpPr>
        <p:spPr/>
        <p:txBody>
          <a:bodyPr/>
          <a:lstStyle/>
          <a:p>
            <a:fld id="{BE66EB34-E972-4D31-9B64-791F30C41B09}" type="slidenum">
              <a:rPr lang="en-GB" smtClean="0"/>
              <a:t>‹#›</a:t>
            </a:fld>
            <a:endParaRPr lang="en-GB"/>
          </a:p>
        </p:txBody>
      </p:sp>
    </p:spTree>
    <p:extLst>
      <p:ext uri="{BB962C8B-B14F-4D97-AF65-F5344CB8AC3E}">
        <p14:creationId xmlns:p14="http://schemas.microsoft.com/office/powerpoint/2010/main" val="454284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2E31B-2FD0-448E-B8CE-2961E4761C5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B0D9B56-6968-4BFE-95F6-068AD57E10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4DC3A65-22B6-4406-AD9D-7913F39C059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E0D7A50-C858-4186-A110-3DE697F0E9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BCFBF72-E244-42B3-8D27-A4D70B86C1D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674ED0E-CF0F-45B6-BFF5-D2E15E96C547}"/>
              </a:ext>
            </a:extLst>
          </p:cNvPr>
          <p:cNvSpPr>
            <a:spLocks noGrp="1"/>
          </p:cNvSpPr>
          <p:nvPr>
            <p:ph type="dt" sz="half" idx="10"/>
          </p:nvPr>
        </p:nvSpPr>
        <p:spPr/>
        <p:txBody>
          <a:bodyPr/>
          <a:lstStyle/>
          <a:p>
            <a:fld id="{CC0E55F1-57F0-4326-ADD0-C511D3F3CFC4}" type="datetimeFigureOut">
              <a:rPr lang="en-GB" smtClean="0"/>
              <a:t>18/01/2021</a:t>
            </a:fld>
            <a:endParaRPr lang="en-GB"/>
          </a:p>
        </p:txBody>
      </p:sp>
      <p:sp>
        <p:nvSpPr>
          <p:cNvPr id="8" name="Footer Placeholder 7">
            <a:extLst>
              <a:ext uri="{FF2B5EF4-FFF2-40B4-BE49-F238E27FC236}">
                <a16:creationId xmlns:a16="http://schemas.microsoft.com/office/drawing/2014/main" id="{52E7F90E-708B-4FE1-AAB8-537BEDDEE33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0DA46B9-4B6A-4DC8-BDEB-FD4BEE103812}"/>
              </a:ext>
            </a:extLst>
          </p:cNvPr>
          <p:cNvSpPr>
            <a:spLocks noGrp="1"/>
          </p:cNvSpPr>
          <p:nvPr>
            <p:ph type="sldNum" sz="quarter" idx="12"/>
          </p:nvPr>
        </p:nvSpPr>
        <p:spPr/>
        <p:txBody>
          <a:bodyPr/>
          <a:lstStyle/>
          <a:p>
            <a:fld id="{BE66EB34-E972-4D31-9B64-791F30C41B09}" type="slidenum">
              <a:rPr lang="en-GB" smtClean="0"/>
              <a:t>‹#›</a:t>
            </a:fld>
            <a:endParaRPr lang="en-GB"/>
          </a:p>
        </p:txBody>
      </p:sp>
    </p:spTree>
    <p:extLst>
      <p:ext uri="{BB962C8B-B14F-4D97-AF65-F5344CB8AC3E}">
        <p14:creationId xmlns:p14="http://schemas.microsoft.com/office/powerpoint/2010/main" val="171163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66B87-063F-4B08-9B4E-0A12BF1C162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C913421-46E8-465A-B5C4-FA6C648254A7}"/>
              </a:ext>
            </a:extLst>
          </p:cNvPr>
          <p:cNvSpPr>
            <a:spLocks noGrp="1"/>
          </p:cNvSpPr>
          <p:nvPr>
            <p:ph type="dt" sz="half" idx="10"/>
          </p:nvPr>
        </p:nvSpPr>
        <p:spPr/>
        <p:txBody>
          <a:bodyPr/>
          <a:lstStyle/>
          <a:p>
            <a:fld id="{CC0E55F1-57F0-4326-ADD0-C511D3F3CFC4}" type="datetimeFigureOut">
              <a:rPr lang="en-GB" smtClean="0"/>
              <a:t>18/01/2021</a:t>
            </a:fld>
            <a:endParaRPr lang="en-GB"/>
          </a:p>
        </p:txBody>
      </p:sp>
      <p:sp>
        <p:nvSpPr>
          <p:cNvPr id="4" name="Footer Placeholder 3">
            <a:extLst>
              <a:ext uri="{FF2B5EF4-FFF2-40B4-BE49-F238E27FC236}">
                <a16:creationId xmlns:a16="http://schemas.microsoft.com/office/drawing/2014/main" id="{3421B817-C686-4FCF-8552-F1E0C018590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269E08A-8D18-44A6-BD6D-FEBD4350FE30}"/>
              </a:ext>
            </a:extLst>
          </p:cNvPr>
          <p:cNvSpPr>
            <a:spLocks noGrp="1"/>
          </p:cNvSpPr>
          <p:nvPr>
            <p:ph type="sldNum" sz="quarter" idx="12"/>
          </p:nvPr>
        </p:nvSpPr>
        <p:spPr/>
        <p:txBody>
          <a:bodyPr/>
          <a:lstStyle/>
          <a:p>
            <a:fld id="{BE66EB34-E972-4D31-9B64-791F30C41B09}" type="slidenum">
              <a:rPr lang="en-GB" smtClean="0"/>
              <a:t>‹#›</a:t>
            </a:fld>
            <a:endParaRPr lang="en-GB"/>
          </a:p>
        </p:txBody>
      </p:sp>
    </p:spTree>
    <p:extLst>
      <p:ext uri="{BB962C8B-B14F-4D97-AF65-F5344CB8AC3E}">
        <p14:creationId xmlns:p14="http://schemas.microsoft.com/office/powerpoint/2010/main" val="612956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71CA66-7906-49CF-A0DF-361CC488A29E}"/>
              </a:ext>
            </a:extLst>
          </p:cNvPr>
          <p:cNvSpPr>
            <a:spLocks noGrp="1"/>
          </p:cNvSpPr>
          <p:nvPr>
            <p:ph type="dt" sz="half" idx="10"/>
          </p:nvPr>
        </p:nvSpPr>
        <p:spPr/>
        <p:txBody>
          <a:bodyPr/>
          <a:lstStyle/>
          <a:p>
            <a:fld id="{CC0E55F1-57F0-4326-ADD0-C511D3F3CFC4}" type="datetimeFigureOut">
              <a:rPr lang="en-GB" smtClean="0"/>
              <a:t>18/01/2021</a:t>
            </a:fld>
            <a:endParaRPr lang="en-GB"/>
          </a:p>
        </p:txBody>
      </p:sp>
      <p:sp>
        <p:nvSpPr>
          <p:cNvPr id="3" name="Footer Placeholder 2">
            <a:extLst>
              <a:ext uri="{FF2B5EF4-FFF2-40B4-BE49-F238E27FC236}">
                <a16:creationId xmlns:a16="http://schemas.microsoft.com/office/drawing/2014/main" id="{2EEC5C13-C342-40A1-8F03-59D4FAA1650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1BCBC25-5037-49EA-AF28-CCB77211BB1F}"/>
              </a:ext>
            </a:extLst>
          </p:cNvPr>
          <p:cNvSpPr>
            <a:spLocks noGrp="1"/>
          </p:cNvSpPr>
          <p:nvPr>
            <p:ph type="sldNum" sz="quarter" idx="12"/>
          </p:nvPr>
        </p:nvSpPr>
        <p:spPr/>
        <p:txBody>
          <a:bodyPr/>
          <a:lstStyle/>
          <a:p>
            <a:fld id="{BE66EB34-E972-4D31-9B64-791F30C41B09}" type="slidenum">
              <a:rPr lang="en-GB" smtClean="0"/>
              <a:t>‹#›</a:t>
            </a:fld>
            <a:endParaRPr lang="en-GB"/>
          </a:p>
        </p:txBody>
      </p:sp>
    </p:spTree>
    <p:extLst>
      <p:ext uri="{BB962C8B-B14F-4D97-AF65-F5344CB8AC3E}">
        <p14:creationId xmlns:p14="http://schemas.microsoft.com/office/powerpoint/2010/main" val="693832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7B0BD-285B-4043-AACA-2E4B9CE42B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79B8024-BDB5-4FBD-90A8-8662F27F1E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3AFD75E-8E25-42EF-A862-85A533638F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6DF94D5-E6DD-435E-8466-675BD8D6E759}"/>
              </a:ext>
            </a:extLst>
          </p:cNvPr>
          <p:cNvSpPr>
            <a:spLocks noGrp="1"/>
          </p:cNvSpPr>
          <p:nvPr>
            <p:ph type="dt" sz="half" idx="10"/>
          </p:nvPr>
        </p:nvSpPr>
        <p:spPr/>
        <p:txBody>
          <a:bodyPr/>
          <a:lstStyle/>
          <a:p>
            <a:fld id="{CC0E55F1-57F0-4326-ADD0-C511D3F3CFC4}" type="datetimeFigureOut">
              <a:rPr lang="en-GB" smtClean="0"/>
              <a:t>18/01/2021</a:t>
            </a:fld>
            <a:endParaRPr lang="en-GB"/>
          </a:p>
        </p:txBody>
      </p:sp>
      <p:sp>
        <p:nvSpPr>
          <p:cNvPr id="6" name="Footer Placeholder 5">
            <a:extLst>
              <a:ext uri="{FF2B5EF4-FFF2-40B4-BE49-F238E27FC236}">
                <a16:creationId xmlns:a16="http://schemas.microsoft.com/office/drawing/2014/main" id="{F7B6D8C3-A3C7-44F2-85E7-EA4EAF3A6FC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8831366-414A-49C8-9BA5-BD075BF3AEDE}"/>
              </a:ext>
            </a:extLst>
          </p:cNvPr>
          <p:cNvSpPr>
            <a:spLocks noGrp="1"/>
          </p:cNvSpPr>
          <p:nvPr>
            <p:ph type="sldNum" sz="quarter" idx="12"/>
          </p:nvPr>
        </p:nvSpPr>
        <p:spPr/>
        <p:txBody>
          <a:bodyPr/>
          <a:lstStyle/>
          <a:p>
            <a:fld id="{BE66EB34-E972-4D31-9B64-791F30C41B09}" type="slidenum">
              <a:rPr lang="en-GB" smtClean="0"/>
              <a:t>‹#›</a:t>
            </a:fld>
            <a:endParaRPr lang="en-GB"/>
          </a:p>
        </p:txBody>
      </p:sp>
    </p:spTree>
    <p:extLst>
      <p:ext uri="{BB962C8B-B14F-4D97-AF65-F5344CB8AC3E}">
        <p14:creationId xmlns:p14="http://schemas.microsoft.com/office/powerpoint/2010/main" val="3095808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D7AE8-B563-4CD5-A368-EB8EC12EA9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3BBB01B-BA7F-4EB4-9A95-BFA71E84B6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1BEEBA8-2529-4D8A-88E1-F546547FAB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7685001-E3D6-4AA8-95FA-65165A30A3FC}"/>
              </a:ext>
            </a:extLst>
          </p:cNvPr>
          <p:cNvSpPr>
            <a:spLocks noGrp="1"/>
          </p:cNvSpPr>
          <p:nvPr>
            <p:ph type="dt" sz="half" idx="10"/>
          </p:nvPr>
        </p:nvSpPr>
        <p:spPr/>
        <p:txBody>
          <a:bodyPr/>
          <a:lstStyle/>
          <a:p>
            <a:fld id="{CC0E55F1-57F0-4326-ADD0-C511D3F3CFC4}" type="datetimeFigureOut">
              <a:rPr lang="en-GB" smtClean="0"/>
              <a:t>18/01/2021</a:t>
            </a:fld>
            <a:endParaRPr lang="en-GB"/>
          </a:p>
        </p:txBody>
      </p:sp>
      <p:sp>
        <p:nvSpPr>
          <p:cNvPr id="6" name="Footer Placeholder 5">
            <a:extLst>
              <a:ext uri="{FF2B5EF4-FFF2-40B4-BE49-F238E27FC236}">
                <a16:creationId xmlns:a16="http://schemas.microsoft.com/office/drawing/2014/main" id="{005A2B64-DA08-4F8E-A283-28D5124D1C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94D6D05-BBFB-4330-A666-E112D6361E5B}"/>
              </a:ext>
            </a:extLst>
          </p:cNvPr>
          <p:cNvSpPr>
            <a:spLocks noGrp="1"/>
          </p:cNvSpPr>
          <p:nvPr>
            <p:ph type="sldNum" sz="quarter" idx="12"/>
          </p:nvPr>
        </p:nvSpPr>
        <p:spPr/>
        <p:txBody>
          <a:bodyPr/>
          <a:lstStyle/>
          <a:p>
            <a:fld id="{BE66EB34-E972-4D31-9B64-791F30C41B09}" type="slidenum">
              <a:rPr lang="en-GB" smtClean="0"/>
              <a:t>‹#›</a:t>
            </a:fld>
            <a:endParaRPr lang="en-GB"/>
          </a:p>
        </p:txBody>
      </p:sp>
    </p:spTree>
    <p:extLst>
      <p:ext uri="{BB962C8B-B14F-4D97-AF65-F5344CB8AC3E}">
        <p14:creationId xmlns:p14="http://schemas.microsoft.com/office/powerpoint/2010/main" val="2582462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BE3A3-03EF-4B1A-B845-6896448EDB8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A58599A-B23E-4D43-BABA-770A092E6C7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DD6BF1-E1D0-4353-9C4C-AFCB14CF5AAA}"/>
              </a:ext>
            </a:extLst>
          </p:cNvPr>
          <p:cNvSpPr>
            <a:spLocks noGrp="1"/>
          </p:cNvSpPr>
          <p:nvPr>
            <p:ph type="dt" sz="half" idx="10"/>
          </p:nvPr>
        </p:nvSpPr>
        <p:spPr/>
        <p:txBody>
          <a:bodyPr/>
          <a:lstStyle/>
          <a:p>
            <a:fld id="{CC0E55F1-57F0-4326-ADD0-C511D3F3CFC4}" type="datetimeFigureOut">
              <a:rPr lang="en-GB" smtClean="0"/>
              <a:t>18/01/2021</a:t>
            </a:fld>
            <a:endParaRPr lang="en-GB"/>
          </a:p>
        </p:txBody>
      </p:sp>
      <p:sp>
        <p:nvSpPr>
          <p:cNvPr id="5" name="Footer Placeholder 4">
            <a:extLst>
              <a:ext uri="{FF2B5EF4-FFF2-40B4-BE49-F238E27FC236}">
                <a16:creationId xmlns:a16="http://schemas.microsoft.com/office/drawing/2014/main" id="{9924C3D0-1BC7-4FB5-8B22-93C3CB26BB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48BA9E-38D2-4689-A271-B3118F31C262}"/>
              </a:ext>
            </a:extLst>
          </p:cNvPr>
          <p:cNvSpPr>
            <a:spLocks noGrp="1"/>
          </p:cNvSpPr>
          <p:nvPr>
            <p:ph type="sldNum" sz="quarter" idx="12"/>
          </p:nvPr>
        </p:nvSpPr>
        <p:spPr/>
        <p:txBody>
          <a:bodyPr/>
          <a:lstStyle/>
          <a:p>
            <a:fld id="{BE66EB34-E972-4D31-9B64-791F30C41B09}" type="slidenum">
              <a:rPr lang="en-GB" smtClean="0"/>
              <a:t>‹#›</a:t>
            </a:fld>
            <a:endParaRPr lang="en-GB"/>
          </a:p>
        </p:txBody>
      </p:sp>
    </p:spTree>
    <p:extLst>
      <p:ext uri="{BB962C8B-B14F-4D97-AF65-F5344CB8AC3E}">
        <p14:creationId xmlns:p14="http://schemas.microsoft.com/office/powerpoint/2010/main" val="58306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0CA9FB-7FBC-4CF1-8BD8-DC6C45523CE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8A667C-AB8F-4F9B-9FB7-83C69548F67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DA461B-662C-4B24-A4C0-CBF23D8B67DD}"/>
              </a:ext>
            </a:extLst>
          </p:cNvPr>
          <p:cNvSpPr>
            <a:spLocks noGrp="1"/>
          </p:cNvSpPr>
          <p:nvPr>
            <p:ph type="dt" sz="half" idx="10"/>
          </p:nvPr>
        </p:nvSpPr>
        <p:spPr/>
        <p:txBody>
          <a:bodyPr/>
          <a:lstStyle/>
          <a:p>
            <a:fld id="{CC0E55F1-57F0-4326-ADD0-C511D3F3CFC4}" type="datetimeFigureOut">
              <a:rPr lang="en-GB" smtClean="0"/>
              <a:t>18/01/2021</a:t>
            </a:fld>
            <a:endParaRPr lang="en-GB"/>
          </a:p>
        </p:txBody>
      </p:sp>
      <p:sp>
        <p:nvSpPr>
          <p:cNvPr id="5" name="Footer Placeholder 4">
            <a:extLst>
              <a:ext uri="{FF2B5EF4-FFF2-40B4-BE49-F238E27FC236}">
                <a16:creationId xmlns:a16="http://schemas.microsoft.com/office/drawing/2014/main" id="{93463D7D-0618-4205-89C8-07E3FC5BDB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B91F67F-56D7-48B3-9523-D6A43EC04665}"/>
              </a:ext>
            </a:extLst>
          </p:cNvPr>
          <p:cNvSpPr>
            <a:spLocks noGrp="1"/>
          </p:cNvSpPr>
          <p:nvPr>
            <p:ph type="sldNum" sz="quarter" idx="12"/>
          </p:nvPr>
        </p:nvSpPr>
        <p:spPr/>
        <p:txBody>
          <a:bodyPr/>
          <a:lstStyle/>
          <a:p>
            <a:fld id="{BE66EB34-E972-4D31-9B64-791F30C41B09}" type="slidenum">
              <a:rPr lang="en-GB" smtClean="0"/>
              <a:t>‹#›</a:t>
            </a:fld>
            <a:endParaRPr lang="en-GB"/>
          </a:p>
        </p:txBody>
      </p:sp>
    </p:spTree>
    <p:extLst>
      <p:ext uri="{BB962C8B-B14F-4D97-AF65-F5344CB8AC3E}">
        <p14:creationId xmlns:p14="http://schemas.microsoft.com/office/powerpoint/2010/main" val="3307765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21F497-1AD5-4609-AE92-F51D72AB26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95BC13-A337-469E-9015-40996CF6C9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9BB670-4837-4803-B3EE-B5E8F0AFB5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0E55F1-57F0-4326-ADD0-C511D3F3CFC4}" type="datetimeFigureOut">
              <a:rPr lang="en-GB" smtClean="0"/>
              <a:t>18/01/2021</a:t>
            </a:fld>
            <a:endParaRPr lang="en-GB"/>
          </a:p>
        </p:txBody>
      </p:sp>
      <p:sp>
        <p:nvSpPr>
          <p:cNvPr id="5" name="Footer Placeholder 4">
            <a:extLst>
              <a:ext uri="{FF2B5EF4-FFF2-40B4-BE49-F238E27FC236}">
                <a16:creationId xmlns:a16="http://schemas.microsoft.com/office/drawing/2014/main" id="{EBCB98E6-4232-45EF-8702-42627C25D4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BDC1F10-5A9A-4C3D-9B09-AE577AD603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66EB34-E972-4D31-9B64-791F30C41B09}" type="slidenum">
              <a:rPr lang="en-GB" smtClean="0"/>
              <a:t>‹#›</a:t>
            </a:fld>
            <a:endParaRPr lang="en-GB"/>
          </a:p>
        </p:txBody>
      </p:sp>
    </p:spTree>
    <p:extLst>
      <p:ext uri="{BB962C8B-B14F-4D97-AF65-F5344CB8AC3E}">
        <p14:creationId xmlns:p14="http://schemas.microsoft.com/office/powerpoint/2010/main" val="4265263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02628-359A-466B-B8AE-EEC973823E76}"/>
              </a:ext>
            </a:extLst>
          </p:cNvPr>
          <p:cNvSpPr>
            <a:spLocks noGrp="1"/>
          </p:cNvSpPr>
          <p:nvPr>
            <p:ph type="ctrTitle"/>
          </p:nvPr>
        </p:nvSpPr>
        <p:spPr/>
        <p:txBody>
          <a:bodyPr>
            <a:normAutofit fontScale="90000"/>
          </a:bodyPr>
          <a:lstStyle/>
          <a:p>
            <a:r>
              <a:rPr lang="en-GB" b="1" dirty="0"/>
              <a:t>Making sure you get notifications from your class teachers on TEAMS</a:t>
            </a:r>
          </a:p>
        </p:txBody>
      </p:sp>
      <p:sp>
        <p:nvSpPr>
          <p:cNvPr id="3" name="Subtitle 2">
            <a:extLst>
              <a:ext uri="{FF2B5EF4-FFF2-40B4-BE49-F238E27FC236}">
                <a16:creationId xmlns:a16="http://schemas.microsoft.com/office/drawing/2014/main" id="{FD94FD2F-2B06-4862-A67D-E03220C3CC77}"/>
              </a:ext>
            </a:extLst>
          </p:cNvPr>
          <p:cNvSpPr>
            <a:spLocks noGrp="1"/>
          </p:cNvSpPr>
          <p:nvPr>
            <p:ph type="subTitle" idx="1"/>
          </p:nvPr>
        </p:nvSpPr>
        <p:spPr>
          <a:xfrm>
            <a:off x="1455174" y="4388619"/>
            <a:ext cx="9144000" cy="1655762"/>
          </a:xfrm>
        </p:spPr>
        <p:txBody>
          <a:bodyPr/>
          <a:lstStyle/>
          <a:p>
            <a:pPr algn="just"/>
            <a:r>
              <a:rPr lang="en-GB" dirty="0"/>
              <a:t>Your teachers will send you a request to join meetings, live lessons, assignments due and work posted on the TEAMS site.  If you are not receiving these alerts or want to check you are receiving them for all subjects – follow the instructions below.</a:t>
            </a:r>
          </a:p>
        </p:txBody>
      </p:sp>
    </p:spTree>
    <p:extLst>
      <p:ext uri="{BB962C8B-B14F-4D97-AF65-F5344CB8AC3E}">
        <p14:creationId xmlns:p14="http://schemas.microsoft.com/office/powerpoint/2010/main" val="3424171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11C47-6D45-4316-B441-B61DF77BF079}"/>
              </a:ext>
            </a:extLst>
          </p:cNvPr>
          <p:cNvSpPr>
            <a:spLocks noGrp="1"/>
          </p:cNvSpPr>
          <p:nvPr>
            <p:ph type="title"/>
          </p:nvPr>
        </p:nvSpPr>
        <p:spPr/>
        <p:txBody>
          <a:bodyPr/>
          <a:lstStyle/>
          <a:p>
            <a:r>
              <a:rPr lang="en-GB" b="1" dirty="0"/>
              <a:t>Go to the three lines top left when you open teams (next to the search bar)</a:t>
            </a:r>
          </a:p>
        </p:txBody>
      </p:sp>
      <p:pic>
        <p:nvPicPr>
          <p:cNvPr id="6" name="Picture 5">
            <a:extLst>
              <a:ext uri="{FF2B5EF4-FFF2-40B4-BE49-F238E27FC236}">
                <a16:creationId xmlns:a16="http://schemas.microsoft.com/office/drawing/2014/main" id="{0F0D2C6F-3DCB-4243-B996-7E07779B508E}"/>
              </a:ext>
            </a:extLst>
          </p:cNvPr>
          <p:cNvPicPr>
            <a:picLocks noChangeAspect="1"/>
          </p:cNvPicPr>
          <p:nvPr/>
        </p:nvPicPr>
        <p:blipFill rotWithShape="1">
          <a:blip r:embed="rId2">
            <a:extLst>
              <a:ext uri="{28A0092B-C50C-407E-A947-70E740481C1C}">
                <a14:useLocalDpi xmlns:a14="http://schemas.microsoft.com/office/drawing/2010/main" val="0"/>
              </a:ext>
            </a:extLst>
          </a:blip>
          <a:srcRect b="39785"/>
          <a:stretch/>
        </p:blipFill>
        <p:spPr>
          <a:xfrm>
            <a:off x="1306302" y="2094271"/>
            <a:ext cx="3168763" cy="4129548"/>
          </a:xfrm>
          <a:prstGeom prst="rect">
            <a:avLst/>
          </a:prstGeom>
          <a:ln w="12700">
            <a:solidFill>
              <a:schemeClr val="tx1"/>
            </a:solidFill>
          </a:ln>
        </p:spPr>
      </p:pic>
      <p:cxnSp>
        <p:nvCxnSpPr>
          <p:cNvPr id="8" name="Straight Arrow Connector 7">
            <a:extLst>
              <a:ext uri="{FF2B5EF4-FFF2-40B4-BE49-F238E27FC236}">
                <a16:creationId xmlns:a16="http://schemas.microsoft.com/office/drawing/2014/main" id="{623DDF0E-2F33-456D-8C97-7294FBF12C79}"/>
              </a:ext>
            </a:extLst>
          </p:cNvPr>
          <p:cNvCxnSpPr/>
          <p:nvPr/>
        </p:nvCxnSpPr>
        <p:spPr>
          <a:xfrm flipH="1">
            <a:off x="2212258" y="1582994"/>
            <a:ext cx="4601497" cy="845574"/>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55109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F3E15-056E-49E8-A067-CD1AB610F9E6}"/>
              </a:ext>
            </a:extLst>
          </p:cNvPr>
          <p:cNvSpPr>
            <a:spLocks noGrp="1"/>
          </p:cNvSpPr>
          <p:nvPr>
            <p:ph type="title"/>
          </p:nvPr>
        </p:nvSpPr>
        <p:spPr/>
        <p:txBody>
          <a:bodyPr/>
          <a:lstStyle/>
          <a:p>
            <a:r>
              <a:rPr lang="en-GB" b="1" dirty="0"/>
              <a:t>Go to settings </a:t>
            </a:r>
          </a:p>
        </p:txBody>
      </p:sp>
      <p:pic>
        <p:nvPicPr>
          <p:cNvPr id="4" name="Picture 3">
            <a:extLst>
              <a:ext uri="{FF2B5EF4-FFF2-40B4-BE49-F238E27FC236}">
                <a16:creationId xmlns:a16="http://schemas.microsoft.com/office/drawing/2014/main" id="{6BEC57D9-67E7-463C-89F5-C5A041384DFB}"/>
              </a:ext>
            </a:extLst>
          </p:cNvPr>
          <p:cNvPicPr>
            <a:picLocks noChangeAspect="1"/>
          </p:cNvPicPr>
          <p:nvPr/>
        </p:nvPicPr>
        <p:blipFill rotWithShape="1">
          <a:blip r:embed="rId2"/>
          <a:srcRect b="13257"/>
          <a:stretch/>
        </p:blipFill>
        <p:spPr>
          <a:xfrm>
            <a:off x="7097163" y="441435"/>
            <a:ext cx="3168763" cy="5948855"/>
          </a:xfrm>
          <a:prstGeom prst="rect">
            <a:avLst/>
          </a:prstGeom>
          <a:ln w="12700">
            <a:solidFill>
              <a:schemeClr val="tx1"/>
            </a:solidFill>
          </a:ln>
        </p:spPr>
      </p:pic>
      <p:cxnSp>
        <p:nvCxnSpPr>
          <p:cNvPr id="5" name="Straight Arrow Connector 4">
            <a:extLst>
              <a:ext uri="{FF2B5EF4-FFF2-40B4-BE49-F238E27FC236}">
                <a16:creationId xmlns:a16="http://schemas.microsoft.com/office/drawing/2014/main" id="{24D547DD-B90F-47FF-93E9-C587FF17F44F}"/>
              </a:ext>
            </a:extLst>
          </p:cNvPr>
          <p:cNvCxnSpPr>
            <a:cxnSpLocks/>
          </p:cNvCxnSpPr>
          <p:nvPr/>
        </p:nvCxnSpPr>
        <p:spPr>
          <a:xfrm>
            <a:off x="4035973" y="1229710"/>
            <a:ext cx="3061190" cy="1397876"/>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65633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D1EDA-B477-49DC-98F6-ABD20033186A}"/>
              </a:ext>
            </a:extLst>
          </p:cNvPr>
          <p:cNvSpPr>
            <a:spLocks noGrp="1"/>
          </p:cNvSpPr>
          <p:nvPr>
            <p:ph type="title"/>
          </p:nvPr>
        </p:nvSpPr>
        <p:spPr/>
        <p:txBody>
          <a:bodyPr/>
          <a:lstStyle/>
          <a:p>
            <a:r>
              <a:rPr lang="en-GB" b="1" dirty="0"/>
              <a:t>Go to notifications </a:t>
            </a:r>
          </a:p>
        </p:txBody>
      </p:sp>
      <p:cxnSp>
        <p:nvCxnSpPr>
          <p:cNvPr id="5" name="Straight Arrow Connector 4">
            <a:extLst>
              <a:ext uri="{FF2B5EF4-FFF2-40B4-BE49-F238E27FC236}">
                <a16:creationId xmlns:a16="http://schemas.microsoft.com/office/drawing/2014/main" id="{7073FCBC-3FF5-47C5-909F-2711F206EBA5}"/>
              </a:ext>
            </a:extLst>
          </p:cNvPr>
          <p:cNvCxnSpPr>
            <a:cxnSpLocks/>
          </p:cNvCxnSpPr>
          <p:nvPr/>
        </p:nvCxnSpPr>
        <p:spPr>
          <a:xfrm>
            <a:off x="4035973" y="1229710"/>
            <a:ext cx="3317168" cy="1975945"/>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A2F42361-51EB-4897-A48F-B5F3BB2D2B3E}"/>
              </a:ext>
            </a:extLst>
          </p:cNvPr>
          <p:cNvPicPr>
            <a:picLocks noChangeAspect="1"/>
          </p:cNvPicPr>
          <p:nvPr/>
        </p:nvPicPr>
        <p:blipFill rotWithShape="1">
          <a:blip r:embed="rId2"/>
          <a:srcRect t="6165" b="9821"/>
          <a:stretch/>
        </p:blipFill>
        <p:spPr>
          <a:xfrm>
            <a:off x="7353141" y="511278"/>
            <a:ext cx="3168763" cy="5761703"/>
          </a:xfrm>
          <a:prstGeom prst="rect">
            <a:avLst/>
          </a:prstGeom>
          <a:ln w="12700">
            <a:solidFill>
              <a:schemeClr val="tx1"/>
            </a:solidFill>
          </a:ln>
        </p:spPr>
      </p:pic>
    </p:spTree>
    <p:extLst>
      <p:ext uri="{BB962C8B-B14F-4D97-AF65-F5344CB8AC3E}">
        <p14:creationId xmlns:p14="http://schemas.microsoft.com/office/powerpoint/2010/main" val="932237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ACB56-331A-4C46-A8B6-C230B8BA0751}"/>
              </a:ext>
            </a:extLst>
          </p:cNvPr>
          <p:cNvSpPr>
            <a:spLocks noGrp="1"/>
          </p:cNvSpPr>
          <p:nvPr>
            <p:ph type="title"/>
          </p:nvPr>
        </p:nvSpPr>
        <p:spPr/>
        <p:txBody>
          <a:bodyPr>
            <a:normAutofit/>
          </a:bodyPr>
          <a:lstStyle/>
          <a:p>
            <a:r>
              <a:rPr lang="en-GB" b="1" dirty="0"/>
              <a:t>Go to general activity and make sure all options are selected</a:t>
            </a:r>
          </a:p>
        </p:txBody>
      </p:sp>
      <p:pic>
        <p:nvPicPr>
          <p:cNvPr id="4" name="Picture 3">
            <a:extLst>
              <a:ext uri="{FF2B5EF4-FFF2-40B4-BE49-F238E27FC236}">
                <a16:creationId xmlns:a16="http://schemas.microsoft.com/office/drawing/2014/main" id="{C6EADEBE-8610-4C10-BD5E-6FBFB593B7B5}"/>
              </a:ext>
            </a:extLst>
          </p:cNvPr>
          <p:cNvPicPr>
            <a:picLocks noChangeAspect="1"/>
          </p:cNvPicPr>
          <p:nvPr/>
        </p:nvPicPr>
        <p:blipFill rotWithShape="1">
          <a:blip r:embed="rId2"/>
          <a:srcRect t="5324" b="20143"/>
          <a:stretch/>
        </p:blipFill>
        <p:spPr>
          <a:xfrm>
            <a:off x="6950018" y="1200865"/>
            <a:ext cx="3168763" cy="5111445"/>
          </a:xfrm>
          <a:prstGeom prst="rect">
            <a:avLst/>
          </a:prstGeom>
          <a:ln w="12700">
            <a:solidFill>
              <a:schemeClr val="tx1"/>
            </a:solidFill>
          </a:ln>
        </p:spPr>
      </p:pic>
      <p:cxnSp>
        <p:nvCxnSpPr>
          <p:cNvPr id="6" name="Straight Arrow Connector 5">
            <a:extLst>
              <a:ext uri="{FF2B5EF4-FFF2-40B4-BE49-F238E27FC236}">
                <a16:creationId xmlns:a16="http://schemas.microsoft.com/office/drawing/2014/main" id="{7F698B3D-3A60-45AB-8E83-DB675CB1511C}"/>
              </a:ext>
            </a:extLst>
          </p:cNvPr>
          <p:cNvCxnSpPr>
            <a:cxnSpLocks/>
          </p:cNvCxnSpPr>
          <p:nvPr/>
        </p:nvCxnSpPr>
        <p:spPr>
          <a:xfrm>
            <a:off x="3937650" y="1690688"/>
            <a:ext cx="5530815" cy="551067"/>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199516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1170</TotalTime>
  <Words>94</Words>
  <Application>Microsoft Office PowerPoint</Application>
  <PresentationFormat>Widescreen</PresentationFormat>
  <Paragraphs>6</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Making sure you get notifications from your class teachers on TEAMS</vt:lpstr>
      <vt:lpstr>Go to the three lines top left when you open teams (next to the search bar)</vt:lpstr>
      <vt:lpstr>Go to settings </vt:lpstr>
      <vt:lpstr>Go to notifications </vt:lpstr>
      <vt:lpstr>Go to general activity and make sure all options are selected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sure you can get notifications from your class teachers</dc:title>
  <dc:creator>Shona Sloan</dc:creator>
  <cp:lastModifiedBy>Shona Sloan</cp:lastModifiedBy>
  <cp:revision>4</cp:revision>
  <dcterms:created xsi:type="dcterms:W3CDTF">2021-01-18T13:44:57Z</dcterms:created>
  <dcterms:modified xsi:type="dcterms:W3CDTF">2021-01-19T09:15:27Z</dcterms:modified>
</cp:coreProperties>
</file>